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0"/>
  </p:notesMasterIdLst>
  <p:handoutMasterIdLst>
    <p:handoutMasterId r:id="rId51"/>
  </p:handoutMasterIdLst>
  <p:sldIdLst>
    <p:sldId id="256" r:id="rId5"/>
    <p:sldId id="257" r:id="rId6"/>
    <p:sldId id="258" r:id="rId7"/>
    <p:sldId id="276" r:id="rId8"/>
    <p:sldId id="278" r:id="rId9"/>
    <p:sldId id="279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322" r:id="rId22"/>
    <p:sldId id="292" r:id="rId23"/>
    <p:sldId id="293" r:id="rId24"/>
    <p:sldId id="301" r:id="rId25"/>
    <p:sldId id="303" r:id="rId26"/>
    <p:sldId id="305" r:id="rId27"/>
    <p:sldId id="306" r:id="rId28"/>
    <p:sldId id="308" r:id="rId29"/>
    <p:sldId id="309" r:id="rId30"/>
    <p:sldId id="310" r:id="rId31"/>
    <p:sldId id="294" r:id="rId32"/>
    <p:sldId id="313" r:id="rId33"/>
    <p:sldId id="314" r:id="rId34"/>
    <p:sldId id="315" r:id="rId35"/>
    <p:sldId id="295" r:id="rId36"/>
    <p:sldId id="311" r:id="rId37"/>
    <p:sldId id="312" r:id="rId38"/>
    <p:sldId id="321" r:id="rId39"/>
    <p:sldId id="296" r:id="rId40"/>
    <p:sldId id="298" r:id="rId41"/>
    <p:sldId id="299" r:id="rId42"/>
    <p:sldId id="300" r:id="rId43"/>
    <p:sldId id="317" r:id="rId44"/>
    <p:sldId id="316" r:id="rId45"/>
    <p:sldId id="318" r:id="rId46"/>
    <p:sldId id="319" r:id="rId47"/>
    <p:sldId id="320" r:id="rId48"/>
    <p:sldId id="275" r:id="rId4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8"/>
  </p:normalViewPr>
  <p:slideViewPr>
    <p:cSldViewPr snapToGrid="0">
      <p:cViewPr varScale="1">
        <p:scale>
          <a:sx n="96" d="100"/>
          <a:sy n="96" d="100"/>
        </p:scale>
        <p:origin x="10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8/10/relationships/authors" Target="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#1" loCatId="timeline" qsTypeId="urn:microsoft.com/office/officeart/2005/8/quickstyle/simple1" qsCatId="simple" csTypeId="urn:microsoft.com/office/officeart/2005/8/colors/accent2_5" csCatId="accent2" phldr="1"/>
      <dgm:spPr/>
      <dgm:t>
        <a:bodyPr rtlCol="0"/>
        <a:lstStyle/>
        <a:p>
          <a:pPr rtl="0"/>
          <a:endParaRPr lang="en-US"/>
        </a:p>
      </dgm:t>
    </dgm:pt>
    <dgm:pt modelId="{58FF46FB-368D-4E9C-A650-0513B8879DA8}">
      <dgm:prSet phldr="0" custT="1"/>
      <dgm:spPr/>
      <dgm:t>
        <a:bodyPr rtlCol="0"/>
        <a:lstStyle/>
        <a:p>
          <a:pPr>
            <a:defRPr b="1"/>
          </a:pPr>
          <a:r>
            <a:rPr lang="zh-CN" altLang="en-US" sz="32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输入多条轨迹</a:t>
          </a:r>
        </a:p>
      </dgm:t>
    </dgm:pt>
    <dgm:pt modelId="{11DFA284-5E99-474D-BF05-364A45269DC7}" type="parTrans" cxnId="{C5645B39-CB65-4A0A-B369-E455C3B827C3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FA40740-0682-470C-AD5A-CFF53CD12BD2}" type="sibTrans" cxnId="{C5645B39-CB65-4A0A-B369-E455C3B827C3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05E1923-5021-40F7-B4EF-E582E23A699D}">
      <dgm:prSet phldr="0" custT="1"/>
      <dgm:spPr/>
      <dgm:t>
        <a:bodyPr rtlCol="0"/>
        <a:lstStyle/>
        <a:p>
          <a:pPr>
            <a:defRPr b="1"/>
          </a:pPr>
          <a:r>
            <a:rPr lang="zh-CN" altLang="en-US" sz="32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对轨迹分段</a:t>
          </a:r>
        </a:p>
      </dgm:t>
    </dgm:pt>
    <dgm:pt modelId="{FD6C5CD2-9CED-4BE6-89CD-A5A5CCE63B3E}" type="parTrans" cxnId="{72C4D6D9-419A-42C1-A76D-84599F65BB08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020958C-EF86-4274-85F9-318F2792F7B6}" type="sibTrans" cxnId="{72C4D6D9-419A-42C1-A76D-84599F65BB08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A8F44BD-C8C7-462C-9756-1EC498E86842}">
      <dgm:prSet phldr="0" custT="1"/>
      <dgm:spPr/>
      <dgm:t>
        <a:bodyPr rtlCol="0"/>
        <a:lstStyle/>
        <a:p>
          <a:pPr>
            <a:defRPr b="1"/>
          </a:pPr>
          <a:r>
            <a:rPr lang="zh-CN" altLang="en-US" sz="32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对线段聚类</a:t>
          </a:r>
        </a:p>
      </dgm:t>
    </dgm:pt>
    <dgm:pt modelId="{F47063EE-4B58-4EDE-A4F2-A4BD81B82F21}" type="parTrans" cxnId="{0D51BD2E-4619-469B-B233-EBAC3D4D0BA6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C8A9736-03DA-4B1C-A590-10B4AD89452B}" type="sibTrans" cxnId="{0D51BD2E-4619-469B-B233-EBAC3D4D0BA6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BAB5E6F-A65E-41DB-A296-0818B0E49F7C}">
      <dgm:prSet phldr="0" custT="1"/>
      <dgm:spPr/>
      <dgm:t>
        <a:bodyPr rtlCol="0"/>
        <a:lstStyle/>
        <a:p>
          <a:pPr>
            <a:defRPr b="1"/>
          </a:pPr>
          <a:r>
            <a:rPr lang="zh-CN" altLang="en-US" sz="32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生成代表轨迹</a:t>
          </a:r>
        </a:p>
      </dgm:t>
    </dgm:pt>
    <dgm:pt modelId="{886842C6-3EFC-4BE7-B417-415595758830}" type="parTrans" cxnId="{66B49C6C-FAFD-47B4-BF22-05A295C23D4E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407F4C3-8FC9-4E91-A0EC-6B33713CC9A5}" type="sibTrans" cxnId="{66B49C6C-FAFD-47B4-BF22-05A295C23D4E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B9AF88A-E1F7-4D3A-905F-87228D6A8655}">
      <dgm:prSet phldr="0" custT="1"/>
      <dgm:spPr/>
      <dgm:t>
        <a:bodyPr rtlCol="0"/>
        <a:lstStyle/>
        <a:p>
          <a:pPr>
            <a:defRPr b="1"/>
          </a:pPr>
          <a:r>
            <a:rPr lang="zh-CN" altLang="en-US" sz="32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代表轨迹可视化</a:t>
          </a:r>
        </a:p>
      </dgm:t>
    </dgm:pt>
    <dgm:pt modelId="{933A8FED-7B84-4ED0-B6AA-2EE26A89B8EA}" type="parTrans" cxnId="{E1474FF3-8E3C-4B30-985C-CE88BA0FE324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11DD6EC-352C-4A0E-84AA-FEBE2F06BCF9}" type="sibTrans" cxnId="{E1474FF3-8E3C-4B30-985C-CE88BA0FE324}">
      <dgm:prSet/>
      <dgm:spPr/>
      <dgm:t>
        <a:bodyPr rtlCol="0"/>
        <a:lstStyle/>
        <a:p>
          <a:pPr rtl="0"/>
          <a:endParaRPr lang="zh-CN" altLang="en-US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AC377099-4DAE-451C-ADE9-98036E2679B5}" type="pres">
      <dgm:prSet presAssocID="{58FF46FB-368D-4E9C-A650-0513B8879DA8}" presName="composite" presStyleCnt="0"/>
      <dgm:spPr/>
    </dgm:pt>
    <dgm:pt modelId="{B6C94ECD-6415-4250-B4AD-F67BF5BECFB8}" type="pres">
      <dgm:prSet presAssocID="{58FF46FB-368D-4E9C-A650-0513B8879DA8}" presName="ConnectorPoint" presStyleLbl="lnNode1" presStyleIdx="0" presStyleCnt="5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0E99BB09-1B86-4308-A570-3981E6DD3A06}" type="pres">
      <dgm:prSet presAssocID="{58FF46FB-368D-4E9C-A650-0513B8879DA8}" presName="DropPinPlaceHolder" presStyleCnt="0"/>
      <dgm:spPr/>
    </dgm:pt>
    <dgm:pt modelId="{0ED6E8D6-BD44-4400-BC14-1BC75CB979A3}" type="pres">
      <dgm:prSet presAssocID="{58FF46FB-368D-4E9C-A650-0513B8879DA8}" presName="DropPin" presStyleLbl="alignNode1" presStyleIdx="0" presStyleCnt="5"/>
      <dgm:spPr>
        <a:solidFill>
          <a:schemeClr val="accent2"/>
        </a:solidFill>
      </dgm:spPr>
    </dgm:pt>
    <dgm:pt modelId="{5B7FC7CF-F58D-48D5-8BCC-38D6EE87890B}" type="pres">
      <dgm:prSet presAssocID="{58FF46FB-368D-4E9C-A650-0513B8879DA8}" presName="Ellipse" presStyleLbl="fgAcc1" presStyleIdx="1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2143A46-815A-49BF-9455-C0385022444F}" type="pres">
      <dgm:prSet presAssocID="{58FF46FB-368D-4E9C-A650-0513B8879DA8}" presName="L2TextContainer" presStyleLbl="revTx" presStyleIdx="0" presStyleCnt="10">
        <dgm:presLayoutVars>
          <dgm:bulletEnabled val="1"/>
        </dgm:presLayoutVars>
      </dgm:prSet>
      <dgm:spPr/>
    </dgm:pt>
    <dgm:pt modelId="{8E3FB235-DF38-476B-9A0E-B1E583D50944}" type="pres">
      <dgm:prSet presAssocID="{58FF46FB-368D-4E9C-A650-0513B8879DA8}" presName="L1TextContainer" presStyleLbl="revTx" presStyleIdx="1" presStyleCnt="10" custScaleX="85387">
        <dgm:presLayoutVars>
          <dgm:chMax val="1"/>
          <dgm:chPref val="1"/>
          <dgm:bulletEnabled val="1"/>
        </dgm:presLayoutVars>
      </dgm:prSet>
      <dgm:spPr/>
    </dgm:pt>
    <dgm:pt modelId="{9AA05CE5-209F-4AD9-BE2C-2A69F76DA8F4}" type="pres">
      <dgm:prSet presAssocID="{58FF46FB-368D-4E9C-A650-0513B8879DA8}" presName="ConnectLine" presStyleLbl="sibTrans1D1" presStyleIdx="0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17350C28-DA10-4F3B-9FA2-0FE7C12A4ABE}" type="pres">
      <dgm:prSet presAssocID="{58FF46FB-368D-4E9C-A650-0513B8879DA8}" presName="EmptyPlaceHolder" presStyleCnt="0"/>
      <dgm:spPr/>
    </dgm:pt>
    <dgm:pt modelId="{6DA7B85E-9DC6-4F3B-A2BF-09CDEEDB43BC}" type="pres">
      <dgm:prSet presAssocID="{CFA40740-0682-470C-AD5A-CFF53CD12BD2}" presName="spaceBetweenRectangles" presStyleCnt="0"/>
      <dgm:spPr/>
    </dgm:pt>
    <dgm:pt modelId="{CF519A69-9940-494F-8406-D0D876E3CD26}" type="pres">
      <dgm:prSet presAssocID="{D05E1923-5021-40F7-B4EF-E582E23A699D}" presName="composite" presStyleCnt="0"/>
      <dgm:spPr/>
    </dgm:pt>
    <dgm:pt modelId="{714429FF-AAA3-4358-8C5F-1A7F29AA2B7B}" type="pres">
      <dgm:prSet presAssocID="{D05E1923-5021-40F7-B4EF-E582E23A699D}" presName="ConnectorPoint" presStyleLbl="lnNode1" presStyleIdx="1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AB8B1E8E-162B-4E3E-9E31-BA5CFBD3ED9D}" type="pres">
      <dgm:prSet presAssocID="{D05E1923-5021-40F7-B4EF-E582E23A699D}" presName="DropPinPlaceHolder" presStyleCnt="0"/>
      <dgm:spPr/>
    </dgm:pt>
    <dgm:pt modelId="{358CAA11-0A87-4861-8B4E-913B1EAD1334}" type="pres">
      <dgm:prSet presAssocID="{D05E1923-5021-40F7-B4EF-E582E23A699D}" presName="DropPin" presStyleLbl="alignNode1" presStyleIdx="1" presStyleCnt="5"/>
      <dgm:spPr>
        <a:solidFill>
          <a:schemeClr val="accent2"/>
        </a:solidFill>
      </dgm:spPr>
    </dgm:pt>
    <dgm:pt modelId="{B1A1A837-F261-404B-A808-B2F4154CE8A2}" type="pres">
      <dgm:prSet presAssocID="{D05E1923-5021-40F7-B4EF-E582E23A699D}" presName="Ellipse" presStyleLbl="fgAcc1" presStyleIdx="2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5F3F650-2E42-488A-AD4F-C4BD47D19A84}" type="pres">
      <dgm:prSet presAssocID="{D05E1923-5021-40F7-B4EF-E582E23A699D}" presName="L2TextContainer" presStyleLbl="revTx" presStyleIdx="2" presStyleCnt="10">
        <dgm:presLayoutVars>
          <dgm:bulletEnabled val="1"/>
        </dgm:presLayoutVars>
      </dgm:prSet>
      <dgm:spPr/>
    </dgm:pt>
    <dgm:pt modelId="{223C5207-4FA2-4A6C-8F43-20BD55767C99}" type="pres">
      <dgm:prSet presAssocID="{D05E1923-5021-40F7-B4EF-E582E23A699D}" presName="L1TextContainer" presStyleLbl="revTx" presStyleIdx="3" presStyleCnt="10" custScaleX="85387">
        <dgm:presLayoutVars>
          <dgm:chMax val="1"/>
          <dgm:chPref val="1"/>
          <dgm:bulletEnabled val="1"/>
        </dgm:presLayoutVars>
      </dgm:prSet>
      <dgm:spPr/>
    </dgm:pt>
    <dgm:pt modelId="{4FE5EB5D-4CEF-4D0D-9394-0534E61844BE}" type="pres">
      <dgm:prSet presAssocID="{D05E1923-5021-40F7-B4EF-E582E23A699D}" presName="ConnectLine" presStyleLbl="sibTrans1D1" presStyleIdx="1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EC869059-0AEC-4D98-8C46-CB603A342C72}" type="pres">
      <dgm:prSet presAssocID="{D05E1923-5021-40F7-B4EF-E582E23A699D}" presName="EmptyPlaceHolder" presStyleCnt="0"/>
      <dgm:spPr/>
    </dgm:pt>
    <dgm:pt modelId="{408BA715-9739-461D-BFDE-88EDAE355E60}" type="pres">
      <dgm:prSet presAssocID="{F020958C-EF86-4274-85F9-318F2792F7B6}" presName="spaceBetweenRectangles" presStyleCnt="0"/>
      <dgm:spPr/>
    </dgm:pt>
    <dgm:pt modelId="{D512C7F9-87A6-4BA9-AFAC-03FF1578D945}" type="pres">
      <dgm:prSet presAssocID="{FA8F44BD-C8C7-462C-9756-1EC498E86842}" presName="composite" presStyleCnt="0"/>
      <dgm:spPr/>
    </dgm:pt>
    <dgm:pt modelId="{152AD014-AFD0-4700-A468-4D562874339A}" type="pres">
      <dgm:prSet presAssocID="{FA8F44BD-C8C7-462C-9756-1EC498E86842}" presName="ConnectorPoint" presStyleLbl="lnNode1" presStyleIdx="2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6CE2C4D8-4380-442D-A6C2-0B468BF3C74C}" type="pres">
      <dgm:prSet presAssocID="{FA8F44BD-C8C7-462C-9756-1EC498E86842}" presName="DropPinPlaceHolder" presStyleCnt="0"/>
      <dgm:spPr/>
    </dgm:pt>
    <dgm:pt modelId="{72C82E90-F103-439C-8371-CFFB0927B9DE}" type="pres">
      <dgm:prSet presAssocID="{FA8F44BD-C8C7-462C-9756-1EC498E86842}" presName="DropPin" presStyleLbl="alignNode1" presStyleIdx="2" presStyleCnt="5"/>
      <dgm:spPr>
        <a:solidFill>
          <a:schemeClr val="accent2"/>
        </a:solidFill>
      </dgm:spPr>
    </dgm:pt>
    <dgm:pt modelId="{5D519322-C1DD-47AE-92C0-13575134BC76}" type="pres">
      <dgm:prSet presAssocID="{FA8F44BD-C8C7-462C-9756-1EC498E86842}" presName="Ellipse" presStyleLbl="fgAcc1" presStyleIdx="3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96DDA0FE-83E2-423C-9F13-58A61EB68487}" type="pres">
      <dgm:prSet presAssocID="{FA8F44BD-C8C7-462C-9756-1EC498E86842}" presName="L2TextContainer" presStyleLbl="revTx" presStyleIdx="4" presStyleCnt="10">
        <dgm:presLayoutVars>
          <dgm:bulletEnabled val="1"/>
        </dgm:presLayoutVars>
      </dgm:prSet>
      <dgm:spPr/>
    </dgm:pt>
    <dgm:pt modelId="{2D6C7916-1130-46A8-833B-A6278CBD2192}" type="pres">
      <dgm:prSet presAssocID="{FA8F44BD-C8C7-462C-9756-1EC498E86842}" presName="L1TextContainer" presStyleLbl="revTx" presStyleIdx="5" presStyleCnt="10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4D953791-5C2F-4A75-A8F4-6ED7EAB5E015}" type="pres">
      <dgm:prSet presAssocID="{FA8F44BD-C8C7-462C-9756-1EC498E86842}" presName="ConnectLine" presStyleLbl="sibTrans1D1" presStyleIdx="2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22A72E40-4DCC-4F48-AADD-29738FD37A2C}" type="pres">
      <dgm:prSet presAssocID="{FA8F44BD-C8C7-462C-9756-1EC498E86842}" presName="EmptyPlaceHolder" presStyleCnt="0"/>
      <dgm:spPr/>
    </dgm:pt>
    <dgm:pt modelId="{E168BB9F-20D9-474F-9E39-4872B40634C6}" type="pres">
      <dgm:prSet presAssocID="{8C8A9736-03DA-4B1C-A590-10B4AD89452B}" presName="spaceBetweenRectangles" presStyleCnt="0"/>
      <dgm:spPr/>
    </dgm:pt>
    <dgm:pt modelId="{A62622B1-7EF4-49B6-9AC7-B54F0E2A0C74}" type="pres">
      <dgm:prSet presAssocID="{8BAB5E6F-A65E-41DB-A296-0818B0E49F7C}" presName="composite" presStyleCnt="0"/>
      <dgm:spPr/>
    </dgm:pt>
    <dgm:pt modelId="{14282312-87CB-41BB-A02D-C594BBEF33C7}" type="pres">
      <dgm:prSet presAssocID="{8BAB5E6F-A65E-41DB-A296-0818B0E49F7C}" presName="ConnectorPoint" presStyleLbl="lnNode1" presStyleIdx="3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D554C1A5-AF8E-41FC-A779-25BD6B11F91F}" type="pres">
      <dgm:prSet presAssocID="{8BAB5E6F-A65E-41DB-A296-0818B0E49F7C}" presName="DropPinPlaceHolder" presStyleCnt="0"/>
      <dgm:spPr/>
    </dgm:pt>
    <dgm:pt modelId="{17331DD9-74CF-4A3A-86BA-F4B9DBEAB944}" type="pres">
      <dgm:prSet presAssocID="{8BAB5E6F-A65E-41DB-A296-0818B0E49F7C}" presName="DropPin" presStyleLbl="alignNode1" presStyleIdx="3" presStyleCnt="5"/>
      <dgm:spPr>
        <a:solidFill>
          <a:schemeClr val="accent2"/>
        </a:solidFill>
      </dgm:spPr>
    </dgm:pt>
    <dgm:pt modelId="{515AAB83-BD07-4B9E-9A3B-858C0B126F9C}" type="pres">
      <dgm:prSet presAssocID="{8BAB5E6F-A65E-41DB-A296-0818B0E49F7C}" presName="Ellipse" presStyleLbl="fgAcc1" presStyleIdx="4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8CB2D5A-F46A-4E0E-9575-15F31D04AAC6}" type="pres">
      <dgm:prSet presAssocID="{8BAB5E6F-A65E-41DB-A296-0818B0E49F7C}" presName="L2TextContainer" presStyleLbl="revTx" presStyleIdx="6" presStyleCnt="10">
        <dgm:presLayoutVars>
          <dgm:bulletEnabled val="1"/>
        </dgm:presLayoutVars>
      </dgm:prSet>
      <dgm:spPr/>
    </dgm:pt>
    <dgm:pt modelId="{7C1E6B4A-59F7-4018-A403-E1CCAEE78BA1}" type="pres">
      <dgm:prSet presAssocID="{8BAB5E6F-A65E-41DB-A296-0818B0E49F7C}" presName="L1TextContainer" presStyleLbl="revTx" presStyleIdx="7" presStyleCnt="10" custScaleX="85387">
        <dgm:presLayoutVars>
          <dgm:chMax val="1"/>
          <dgm:chPref val="1"/>
          <dgm:bulletEnabled val="1"/>
        </dgm:presLayoutVars>
      </dgm:prSet>
      <dgm:spPr/>
    </dgm:pt>
    <dgm:pt modelId="{A03C5372-D306-43AC-B406-6F8183849431}" type="pres">
      <dgm:prSet presAssocID="{8BAB5E6F-A65E-41DB-A296-0818B0E49F7C}" presName="ConnectLine" presStyleLbl="sibTrans1D1" presStyleIdx="3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90926F0B-05E0-48AF-9C69-5C494731F877}" type="pres">
      <dgm:prSet presAssocID="{8BAB5E6F-A65E-41DB-A296-0818B0E49F7C}" presName="EmptyPlaceHolder" presStyleCnt="0"/>
      <dgm:spPr/>
    </dgm:pt>
    <dgm:pt modelId="{9EA695E3-93D5-405B-8AF6-0B8537A964FD}" type="pres">
      <dgm:prSet presAssocID="{B407F4C3-8FC9-4E91-A0EC-6B33713CC9A5}" presName="spaceBetweenRectangles" presStyleCnt="0"/>
      <dgm:spPr/>
    </dgm:pt>
    <dgm:pt modelId="{05956D37-804F-419D-9E8C-30D41D06DC3E}" type="pres">
      <dgm:prSet presAssocID="{8B9AF88A-E1F7-4D3A-905F-87228D6A8655}" presName="composite" presStyleCnt="0"/>
      <dgm:spPr/>
    </dgm:pt>
    <dgm:pt modelId="{58B7B786-A0AD-4662-8D54-C5C572D2C32C}" type="pres">
      <dgm:prSet presAssocID="{8B9AF88A-E1F7-4D3A-905F-87228D6A8655}" presName="ConnectorPoint" presStyleLbl="lnNode1" presStyleIdx="4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E4704426-333D-4092-A035-BBC55DB8579D}" type="pres">
      <dgm:prSet presAssocID="{8B9AF88A-E1F7-4D3A-905F-87228D6A8655}" presName="DropPinPlaceHolder" presStyleCnt="0"/>
      <dgm:spPr/>
    </dgm:pt>
    <dgm:pt modelId="{A55439AF-6893-479D-8B57-31FBC13C553F}" type="pres">
      <dgm:prSet presAssocID="{8B9AF88A-E1F7-4D3A-905F-87228D6A8655}" presName="DropPin" presStyleLbl="alignNode1" presStyleIdx="4" presStyleCnt="5"/>
      <dgm:spPr>
        <a:solidFill>
          <a:schemeClr val="accent2"/>
        </a:solidFill>
      </dgm:spPr>
    </dgm:pt>
    <dgm:pt modelId="{A22B1C16-7FF0-4DBE-B32E-E43FEB1E2EAC}" type="pres">
      <dgm:prSet presAssocID="{8B9AF88A-E1F7-4D3A-905F-87228D6A8655}" presName="Ellipse" presStyleLbl="fgAcc1" presStyleIdx="5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B55AA6D-649D-4145-93EB-08B866A4D4E5}" type="pres">
      <dgm:prSet presAssocID="{8B9AF88A-E1F7-4D3A-905F-87228D6A8655}" presName="L2TextContainer" presStyleLbl="revTx" presStyleIdx="8" presStyleCnt="10">
        <dgm:presLayoutVars>
          <dgm:bulletEnabled val="1"/>
        </dgm:presLayoutVars>
      </dgm:prSet>
      <dgm:spPr/>
    </dgm:pt>
    <dgm:pt modelId="{3FA5D5AE-9CAE-4D19-9765-BCEE62095312}" type="pres">
      <dgm:prSet presAssocID="{8B9AF88A-E1F7-4D3A-905F-87228D6A8655}" presName="L1TextContainer" presStyleLbl="revTx" presStyleIdx="9" presStyleCnt="10" custScaleX="85387">
        <dgm:presLayoutVars>
          <dgm:chMax val="1"/>
          <dgm:chPref val="1"/>
          <dgm:bulletEnabled val="1"/>
        </dgm:presLayoutVars>
      </dgm:prSet>
      <dgm:spPr/>
    </dgm:pt>
    <dgm:pt modelId="{FE6CA7EB-68EC-4E76-9051-08C4CF370101}" type="pres">
      <dgm:prSet presAssocID="{8B9AF88A-E1F7-4D3A-905F-87228D6A8655}" presName="ConnectLine" presStyleLbl="sibTrans1D1" presStyleIdx="4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070CED43-982E-487C-9CC2-CFAEABD4D2D8}" type="pres">
      <dgm:prSet presAssocID="{8B9AF88A-E1F7-4D3A-905F-87228D6A8655}" presName="EmptyPlaceHolder" presStyleCnt="0"/>
      <dgm:spPr/>
    </dgm:pt>
  </dgm:ptLst>
  <dgm:cxnLst>
    <dgm:cxn modelId="{C3A1C60D-63BB-4E34-AD47-96AABDB6084E}" type="presOf" srcId="{D05E1923-5021-40F7-B4EF-E582E23A699D}" destId="{223C5207-4FA2-4A6C-8F43-20BD55767C99}" srcOrd="0" destOrd="0" presId="urn:microsoft.com/office/officeart/2017/3/layout/DropPinTimeline#1"/>
    <dgm:cxn modelId="{5F3B0F1C-AD09-448C-A081-46D11DC987C6}" type="presOf" srcId="{8B9AF88A-E1F7-4D3A-905F-87228D6A8655}" destId="{3FA5D5AE-9CAE-4D19-9765-BCEE62095312}" srcOrd="0" destOrd="0" presId="urn:microsoft.com/office/officeart/2017/3/layout/DropPinTimeline#1"/>
    <dgm:cxn modelId="{E0E45028-839A-4135-AA56-517D3BAA0708}" type="presOf" srcId="{8BAB5E6F-A65E-41DB-A296-0818B0E49F7C}" destId="{7C1E6B4A-59F7-4018-A403-E1CCAEE78BA1}" srcOrd="0" destOrd="0" presId="urn:microsoft.com/office/officeart/2017/3/layout/DropPinTimeline#1"/>
    <dgm:cxn modelId="{0D51BD2E-4619-469B-B233-EBAC3D4D0BA6}" srcId="{05A24E01-5535-46B9-A9A1-A9A07E639A88}" destId="{FA8F44BD-C8C7-462C-9756-1EC498E86842}" srcOrd="2" destOrd="0" parTransId="{F47063EE-4B58-4EDE-A4F2-A4BD81B82F21}" sibTransId="{8C8A9736-03DA-4B1C-A590-10B4AD89452B}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7DDF5444-F976-4F04-88A9-CF8B15238792}" type="presOf" srcId="{58FF46FB-368D-4E9C-A650-0513B8879DA8}" destId="{8E3FB235-DF38-476B-9A0E-B1E583D50944}" srcOrd="0" destOrd="0" presId="urn:microsoft.com/office/officeart/2017/3/layout/DropPinTimeline#1"/>
    <dgm:cxn modelId="{1690634A-EBA7-4881-9E5F-0C82421D4CDF}" type="presOf" srcId="{FA8F44BD-C8C7-462C-9756-1EC498E86842}" destId="{2D6C7916-1130-46A8-833B-A6278CBD2192}" srcOrd="0" destOrd="0" presId="urn:microsoft.com/office/officeart/2017/3/layout/DropPinTimeline#1"/>
    <dgm:cxn modelId="{66B49C6C-FAFD-47B4-BF22-05A295C23D4E}" srcId="{05A24E01-5535-46B9-A9A1-A9A07E639A88}" destId="{8BAB5E6F-A65E-41DB-A296-0818B0E49F7C}" srcOrd="3" destOrd="0" parTransId="{886842C6-3EFC-4BE7-B417-415595758830}" sibTransId="{B407F4C3-8FC9-4E91-A0EC-6B33713CC9A5}"/>
    <dgm:cxn modelId="{72C4D6D9-419A-42C1-A76D-84599F65BB08}" srcId="{05A24E01-5535-46B9-A9A1-A9A07E639A88}" destId="{D05E1923-5021-40F7-B4EF-E582E23A699D}" srcOrd="1" destOrd="0" parTransId="{FD6C5CD2-9CED-4BE6-89CD-A5A5CCE63B3E}" sibTransId="{F020958C-EF86-4274-85F9-318F2792F7B6}"/>
    <dgm:cxn modelId="{FE7849EA-5B37-43C8-B217-CD4E30A8E545}" type="presOf" srcId="{05A24E01-5535-46B9-A9A1-A9A07E639A88}" destId="{6E9F3C9B-13CA-43A8-8836-0B2B41D07DEF}" srcOrd="0" destOrd="0" presId="urn:microsoft.com/office/officeart/2017/3/layout/DropPinTimeline#1"/>
    <dgm:cxn modelId="{E1474FF3-8E3C-4B30-985C-CE88BA0FE324}" srcId="{05A24E01-5535-46B9-A9A1-A9A07E639A88}" destId="{8B9AF88A-E1F7-4D3A-905F-87228D6A8655}" srcOrd="4" destOrd="0" parTransId="{933A8FED-7B84-4ED0-B6AA-2EE26A89B8EA}" sibTransId="{F11DD6EC-352C-4A0E-84AA-FEBE2F06BCF9}"/>
    <dgm:cxn modelId="{2FED2A5E-98EB-4859-AB3F-062F22EEC890}" type="presParOf" srcId="{6E9F3C9B-13CA-43A8-8836-0B2B41D07DEF}" destId="{E8AACCBB-6709-4071-B389-3BB226B3A586}" srcOrd="0" destOrd="0" presId="urn:microsoft.com/office/officeart/2017/3/layout/DropPinTimeline#1"/>
    <dgm:cxn modelId="{6DE443D7-8EE2-4FBC-842D-B6B9C44204D0}" type="presParOf" srcId="{6E9F3C9B-13CA-43A8-8836-0B2B41D07DEF}" destId="{E6F74CED-5217-4282-85F1-1C12DC84731C}" srcOrd="1" destOrd="0" presId="urn:microsoft.com/office/officeart/2017/3/layout/DropPinTimeline#1"/>
    <dgm:cxn modelId="{C773189E-DF31-4C58-A290-F5DFD7DCF8B1}" type="presParOf" srcId="{E6F74CED-5217-4282-85F1-1C12DC84731C}" destId="{AC377099-4DAE-451C-ADE9-98036E2679B5}" srcOrd="0" destOrd="0" presId="urn:microsoft.com/office/officeart/2017/3/layout/DropPinTimeline#1"/>
    <dgm:cxn modelId="{04D71AD3-A9B8-46E1-AB82-BB594FCE110E}" type="presParOf" srcId="{AC377099-4DAE-451C-ADE9-98036E2679B5}" destId="{B6C94ECD-6415-4250-B4AD-F67BF5BECFB8}" srcOrd="0" destOrd="0" presId="urn:microsoft.com/office/officeart/2017/3/layout/DropPinTimeline#1"/>
    <dgm:cxn modelId="{4D9D677D-9448-43AF-978B-5C7E7661F4F9}" type="presParOf" srcId="{AC377099-4DAE-451C-ADE9-98036E2679B5}" destId="{0E99BB09-1B86-4308-A570-3981E6DD3A06}" srcOrd="1" destOrd="0" presId="urn:microsoft.com/office/officeart/2017/3/layout/DropPinTimeline#1"/>
    <dgm:cxn modelId="{C213A57E-D4AE-4C05-AA12-FE8CC1989639}" type="presParOf" srcId="{0E99BB09-1B86-4308-A570-3981E6DD3A06}" destId="{0ED6E8D6-BD44-4400-BC14-1BC75CB979A3}" srcOrd="0" destOrd="0" presId="urn:microsoft.com/office/officeart/2017/3/layout/DropPinTimeline#1"/>
    <dgm:cxn modelId="{927F0821-BB24-4368-A4D4-046EB89F39DD}" type="presParOf" srcId="{0E99BB09-1B86-4308-A570-3981E6DD3A06}" destId="{5B7FC7CF-F58D-48D5-8BCC-38D6EE87890B}" srcOrd="1" destOrd="0" presId="urn:microsoft.com/office/officeart/2017/3/layout/DropPinTimeline#1"/>
    <dgm:cxn modelId="{F517DE46-1EA2-46F3-8833-EE234EEF5B09}" type="presParOf" srcId="{AC377099-4DAE-451C-ADE9-98036E2679B5}" destId="{D2143A46-815A-49BF-9455-C0385022444F}" srcOrd="2" destOrd="0" presId="urn:microsoft.com/office/officeart/2017/3/layout/DropPinTimeline#1"/>
    <dgm:cxn modelId="{75F0F73C-AD49-4A34-842E-A65EF46645BA}" type="presParOf" srcId="{AC377099-4DAE-451C-ADE9-98036E2679B5}" destId="{8E3FB235-DF38-476B-9A0E-B1E583D50944}" srcOrd="3" destOrd="0" presId="urn:microsoft.com/office/officeart/2017/3/layout/DropPinTimeline#1"/>
    <dgm:cxn modelId="{071A2262-20BC-4D30-AB90-12B0A0FEB6EF}" type="presParOf" srcId="{AC377099-4DAE-451C-ADE9-98036E2679B5}" destId="{9AA05CE5-209F-4AD9-BE2C-2A69F76DA8F4}" srcOrd="4" destOrd="0" presId="urn:microsoft.com/office/officeart/2017/3/layout/DropPinTimeline#1"/>
    <dgm:cxn modelId="{0D0471BD-C944-46DB-9B0D-12B6F025E4F4}" type="presParOf" srcId="{AC377099-4DAE-451C-ADE9-98036E2679B5}" destId="{17350C28-DA10-4F3B-9FA2-0FE7C12A4ABE}" srcOrd="5" destOrd="0" presId="urn:microsoft.com/office/officeart/2017/3/layout/DropPinTimeline#1"/>
    <dgm:cxn modelId="{37FF9AEE-1EE5-440D-B822-B54671B03AAC}" type="presParOf" srcId="{E6F74CED-5217-4282-85F1-1C12DC84731C}" destId="{6DA7B85E-9DC6-4F3B-A2BF-09CDEEDB43BC}" srcOrd="1" destOrd="0" presId="urn:microsoft.com/office/officeart/2017/3/layout/DropPinTimeline#1"/>
    <dgm:cxn modelId="{3FF77B45-DC34-4E18-8B7E-49C274966E23}" type="presParOf" srcId="{E6F74CED-5217-4282-85F1-1C12DC84731C}" destId="{CF519A69-9940-494F-8406-D0D876E3CD26}" srcOrd="2" destOrd="0" presId="urn:microsoft.com/office/officeart/2017/3/layout/DropPinTimeline#1"/>
    <dgm:cxn modelId="{4E60349A-D4EB-4BFE-9374-0F079D59B1FC}" type="presParOf" srcId="{CF519A69-9940-494F-8406-D0D876E3CD26}" destId="{714429FF-AAA3-4358-8C5F-1A7F29AA2B7B}" srcOrd="0" destOrd="0" presId="urn:microsoft.com/office/officeart/2017/3/layout/DropPinTimeline#1"/>
    <dgm:cxn modelId="{0B07CD93-B91C-4CAF-B94C-3237B0C6F601}" type="presParOf" srcId="{CF519A69-9940-494F-8406-D0D876E3CD26}" destId="{AB8B1E8E-162B-4E3E-9E31-BA5CFBD3ED9D}" srcOrd="1" destOrd="0" presId="urn:microsoft.com/office/officeart/2017/3/layout/DropPinTimeline#1"/>
    <dgm:cxn modelId="{BB97917A-2BFB-4D8A-94BD-816B0C62D6F6}" type="presParOf" srcId="{AB8B1E8E-162B-4E3E-9E31-BA5CFBD3ED9D}" destId="{358CAA11-0A87-4861-8B4E-913B1EAD1334}" srcOrd="0" destOrd="0" presId="urn:microsoft.com/office/officeart/2017/3/layout/DropPinTimeline#1"/>
    <dgm:cxn modelId="{FDC4D318-B3AD-4E39-8663-3AFB57531D79}" type="presParOf" srcId="{AB8B1E8E-162B-4E3E-9E31-BA5CFBD3ED9D}" destId="{B1A1A837-F261-404B-A808-B2F4154CE8A2}" srcOrd="1" destOrd="0" presId="urn:microsoft.com/office/officeart/2017/3/layout/DropPinTimeline#1"/>
    <dgm:cxn modelId="{7F53703E-9DF0-45E5-AC76-7E0CCD3B06EA}" type="presParOf" srcId="{CF519A69-9940-494F-8406-D0D876E3CD26}" destId="{B5F3F650-2E42-488A-AD4F-C4BD47D19A84}" srcOrd="2" destOrd="0" presId="urn:microsoft.com/office/officeart/2017/3/layout/DropPinTimeline#1"/>
    <dgm:cxn modelId="{B59937ED-9C59-4BBD-AA3C-5D9159504926}" type="presParOf" srcId="{CF519A69-9940-494F-8406-D0D876E3CD26}" destId="{223C5207-4FA2-4A6C-8F43-20BD55767C99}" srcOrd="3" destOrd="0" presId="urn:microsoft.com/office/officeart/2017/3/layout/DropPinTimeline#1"/>
    <dgm:cxn modelId="{470C2FBB-9D40-4F2C-8107-12E2CA0E70BE}" type="presParOf" srcId="{CF519A69-9940-494F-8406-D0D876E3CD26}" destId="{4FE5EB5D-4CEF-4D0D-9394-0534E61844BE}" srcOrd="4" destOrd="0" presId="urn:microsoft.com/office/officeart/2017/3/layout/DropPinTimeline#1"/>
    <dgm:cxn modelId="{C1237DFD-87FD-434B-A5C8-02108EF43081}" type="presParOf" srcId="{CF519A69-9940-494F-8406-D0D876E3CD26}" destId="{EC869059-0AEC-4D98-8C46-CB603A342C72}" srcOrd="5" destOrd="0" presId="urn:microsoft.com/office/officeart/2017/3/layout/DropPinTimeline#1"/>
    <dgm:cxn modelId="{7A1441D0-A5AA-4E6C-9388-511DA29929BF}" type="presParOf" srcId="{E6F74CED-5217-4282-85F1-1C12DC84731C}" destId="{408BA715-9739-461D-BFDE-88EDAE355E60}" srcOrd="3" destOrd="0" presId="urn:microsoft.com/office/officeart/2017/3/layout/DropPinTimeline#1"/>
    <dgm:cxn modelId="{087F2A81-CFD9-4BF8-96FC-2D4ABA32462F}" type="presParOf" srcId="{E6F74CED-5217-4282-85F1-1C12DC84731C}" destId="{D512C7F9-87A6-4BA9-AFAC-03FF1578D945}" srcOrd="4" destOrd="0" presId="urn:microsoft.com/office/officeart/2017/3/layout/DropPinTimeline#1"/>
    <dgm:cxn modelId="{8C6217DA-A763-4946-99A2-03C618C428AF}" type="presParOf" srcId="{D512C7F9-87A6-4BA9-AFAC-03FF1578D945}" destId="{152AD014-AFD0-4700-A468-4D562874339A}" srcOrd="0" destOrd="0" presId="urn:microsoft.com/office/officeart/2017/3/layout/DropPinTimeline#1"/>
    <dgm:cxn modelId="{A6A34287-F5FF-46EE-9A88-F2ECF73903CE}" type="presParOf" srcId="{D512C7F9-87A6-4BA9-AFAC-03FF1578D945}" destId="{6CE2C4D8-4380-442D-A6C2-0B468BF3C74C}" srcOrd="1" destOrd="0" presId="urn:microsoft.com/office/officeart/2017/3/layout/DropPinTimeline#1"/>
    <dgm:cxn modelId="{D28BF9CF-F026-4786-A1AC-F4F785C54591}" type="presParOf" srcId="{6CE2C4D8-4380-442D-A6C2-0B468BF3C74C}" destId="{72C82E90-F103-439C-8371-CFFB0927B9DE}" srcOrd="0" destOrd="0" presId="urn:microsoft.com/office/officeart/2017/3/layout/DropPinTimeline#1"/>
    <dgm:cxn modelId="{E33A6BB5-6D3A-4D44-AEFC-75BAB101C26D}" type="presParOf" srcId="{6CE2C4D8-4380-442D-A6C2-0B468BF3C74C}" destId="{5D519322-C1DD-47AE-92C0-13575134BC76}" srcOrd="1" destOrd="0" presId="urn:microsoft.com/office/officeart/2017/3/layout/DropPinTimeline#1"/>
    <dgm:cxn modelId="{0BFD1614-5731-4306-81F7-E2C949C32A93}" type="presParOf" srcId="{D512C7F9-87A6-4BA9-AFAC-03FF1578D945}" destId="{96DDA0FE-83E2-423C-9F13-58A61EB68487}" srcOrd="2" destOrd="0" presId="urn:microsoft.com/office/officeart/2017/3/layout/DropPinTimeline#1"/>
    <dgm:cxn modelId="{06EDED26-E685-42BC-BFC2-75C7EA695E40}" type="presParOf" srcId="{D512C7F9-87A6-4BA9-AFAC-03FF1578D945}" destId="{2D6C7916-1130-46A8-833B-A6278CBD2192}" srcOrd="3" destOrd="0" presId="urn:microsoft.com/office/officeart/2017/3/layout/DropPinTimeline#1"/>
    <dgm:cxn modelId="{A20C8A5A-2D9A-4EF7-BC83-D5EE4B16698D}" type="presParOf" srcId="{D512C7F9-87A6-4BA9-AFAC-03FF1578D945}" destId="{4D953791-5C2F-4A75-A8F4-6ED7EAB5E015}" srcOrd="4" destOrd="0" presId="urn:microsoft.com/office/officeart/2017/3/layout/DropPinTimeline#1"/>
    <dgm:cxn modelId="{6780D10C-523A-4885-B5BF-84F303790098}" type="presParOf" srcId="{D512C7F9-87A6-4BA9-AFAC-03FF1578D945}" destId="{22A72E40-4DCC-4F48-AADD-29738FD37A2C}" srcOrd="5" destOrd="0" presId="urn:microsoft.com/office/officeart/2017/3/layout/DropPinTimeline#1"/>
    <dgm:cxn modelId="{30EAF1CE-B96B-4CA5-BF13-51DD8040A559}" type="presParOf" srcId="{E6F74CED-5217-4282-85F1-1C12DC84731C}" destId="{E168BB9F-20D9-474F-9E39-4872B40634C6}" srcOrd="5" destOrd="0" presId="urn:microsoft.com/office/officeart/2017/3/layout/DropPinTimeline#1"/>
    <dgm:cxn modelId="{39415FEC-72C6-4C74-A821-E354E744CD96}" type="presParOf" srcId="{E6F74CED-5217-4282-85F1-1C12DC84731C}" destId="{A62622B1-7EF4-49B6-9AC7-B54F0E2A0C74}" srcOrd="6" destOrd="0" presId="urn:microsoft.com/office/officeart/2017/3/layout/DropPinTimeline#1"/>
    <dgm:cxn modelId="{D67F013A-C0A0-41F6-B6F2-E904B1BB7A8F}" type="presParOf" srcId="{A62622B1-7EF4-49B6-9AC7-B54F0E2A0C74}" destId="{14282312-87CB-41BB-A02D-C594BBEF33C7}" srcOrd="0" destOrd="0" presId="urn:microsoft.com/office/officeart/2017/3/layout/DropPinTimeline#1"/>
    <dgm:cxn modelId="{AA55F469-83D2-4E02-B111-0206AAFCAA06}" type="presParOf" srcId="{A62622B1-7EF4-49B6-9AC7-B54F0E2A0C74}" destId="{D554C1A5-AF8E-41FC-A779-25BD6B11F91F}" srcOrd="1" destOrd="0" presId="urn:microsoft.com/office/officeart/2017/3/layout/DropPinTimeline#1"/>
    <dgm:cxn modelId="{033C6509-70C8-4B85-9F92-724CDBB68078}" type="presParOf" srcId="{D554C1A5-AF8E-41FC-A779-25BD6B11F91F}" destId="{17331DD9-74CF-4A3A-86BA-F4B9DBEAB944}" srcOrd="0" destOrd="0" presId="urn:microsoft.com/office/officeart/2017/3/layout/DropPinTimeline#1"/>
    <dgm:cxn modelId="{C7CCDF66-BA72-4EDC-AE16-CAA6317954F0}" type="presParOf" srcId="{D554C1A5-AF8E-41FC-A779-25BD6B11F91F}" destId="{515AAB83-BD07-4B9E-9A3B-858C0B126F9C}" srcOrd="1" destOrd="0" presId="urn:microsoft.com/office/officeart/2017/3/layout/DropPinTimeline#1"/>
    <dgm:cxn modelId="{E8437A29-F853-4553-AB29-152AF603DF52}" type="presParOf" srcId="{A62622B1-7EF4-49B6-9AC7-B54F0E2A0C74}" destId="{08CB2D5A-F46A-4E0E-9575-15F31D04AAC6}" srcOrd="2" destOrd="0" presId="urn:microsoft.com/office/officeart/2017/3/layout/DropPinTimeline#1"/>
    <dgm:cxn modelId="{1F3D9CE2-342F-4335-BD41-5AA59D2BD7BD}" type="presParOf" srcId="{A62622B1-7EF4-49B6-9AC7-B54F0E2A0C74}" destId="{7C1E6B4A-59F7-4018-A403-E1CCAEE78BA1}" srcOrd="3" destOrd="0" presId="urn:microsoft.com/office/officeart/2017/3/layout/DropPinTimeline#1"/>
    <dgm:cxn modelId="{FFF1ACE9-B2B3-4E83-877B-F9633E8EE135}" type="presParOf" srcId="{A62622B1-7EF4-49B6-9AC7-B54F0E2A0C74}" destId="{A03C5372-D306-43AC-B406-6F8183849431}" srcOrd="4" destOrd="0" presId="urn:microsoft.com/office/officeart/2017/3/layout/DropPinTimeline#1"/>
    <dgm:cxn modelId="{D8A09163-94A5-46BD-9FA2-C3372A01AA32}" type="presParOf" srcId="{A62622B1-7EF4-49B6-9AC7-B54F0E2A0C74}" destId="{90926F0B-05E0-48AF-9C69-5C494731F877}" srcOrd="5" destOrd="0" presId="urn:microsoft.com/office/officeart/2017/3/layout/DropPinTimeline#1"/>
    <dgm:cxn modelId="{80084466-50AF-445A-BE2A-0C51919B9169}" type="presParOf" srcId="{E6F74CED-5217-4282-85F1-1C12DC84731C}" destId="{9EA695E3-93D5-405B-8AF6-0B8537A964FD}" srcOrd="7" destOrd="0" presId="urn:microsoft.com/office/officeart/2017/3/layout/DropPinTimeline#1"/>
    <dgm:cxn modelId="{007CF318-F68B-4FFC-ADA6-3D9D6A3AA152}" type="presParOf" srcId="{E6F74CED-5217-4282-85F1-1C12DC84731C}" destId="{05956D37-804F-419D-9E8C-30D41D06DC3E}" srcOrd="8" destOrd="0" presId="urn:microsoft.com/office/officeart/2017/3/layout/DropPinTimeline#1"/>
    <dgm:cxn modelId="{FAB9E562-4579-4BDB-8C1D-AABEAFCB2610}" type="presParOf" srcId="{05956D37-804F-419D-9E8C-30D41D06DC3E}" destId="{58B7B786-A0AD-4662-8D54-C5C572D2C32C}" srcOrd="0" destOrd="0" presId="urn:microsoft.com/office/officeart/2017/3/layout/DropPinTimeline#1"/>
    <dgm:cxn modelId="{8283382D-2F6E-4717-B025-1A8C73B65ADB}" type="presParOf" srcId="{05956D37-804F-419D-9E8C-30D41D06DC3E}" destId="{E4704426-333D-4092-A035-BBC55DB8579D}" srcOrd="1" destOrd="0" presId="urn:microsoft.com/office/officeart/2017/3/layout/DropPinTimeline#1"/>
    <dgm:cxn modelId="{85723DC0-955B-4B2A-AF28-CF8BFFC2E264}" type="presParOf" srcId="{E4704426-333D-4092-A035-BBC55DB8579D}" destId="{A55439AF-6893-479D-8B57-31FBC13C553F}" srcOrd="0" destOrd="0" presId="urn:microsoft.com/office/officeart/2017/3/layout/DropPinTimeline#1"/>
    <dgm:cxn modelId="{91888A85-75D0-4D33-9F39-A49766251D61}" type="presParOf" srcId="{E4704426-333D-4092-A035-BBC55DB8579D}" destId="{A22B1C16-7FF0-4DBE-B32E-E43FEB1E2EAC}" srcOrd="1" destOrd="0" presId="urn:microsoft.com/office/officeart/2017/3/layout/DropPinTimeline#1"/>
    <dgm:cxn modelId="{CD06CDC2-25F5-44FB-B0B1-C39F32E155BE}" type="presParOf" srcId="{05956D37-804F-419D-9E8C-30D41D06DC3E}" destId="{1B55AA6D-649D-4145-93EB-08B866A4D4E5}" srcOrd="2" destOrd="0" presId="urn:microsoft.com/office/officeart/2017/3/layout/DropPinTimeline#1"/>
    <dgm:cxn modelId="{0B21D911-BF72-41CD-BB03-4F9717477846}" type="presParOf" srcId="{05956D37-804F-419D-9E8C-30D41D06DC3E}" destId="{3FA5D5AE-9CAE-4D19-9765-BCEE62095312}" srcOrd="3" destOrd="0" presId="urn:microsoft.com/office/officeart/2017/3/layout/DropPinTimeline#1"/>
    <dgm:cxn modelId="{80BFAECA-ADC5-41A5-BA11-A4CC8D9557A9}" type="presParOf" srcId="{05956D37-804F-419D-9E8C-30D41D06DC3E}" destId="{FE6CA7EB-68EC-4E76-9051-08C4CF370101}" srcOrd="4" destOrd="0" presId="urn:microsoft.com/office/officeart/2017/3/layout/DropPinTimeline#1"/>
    <dgm:cxn modelId="{98E4E629-85DB-45DC-A90A-9FAAB58EFF55}" type="presParOf" srcId="{05956D37-804F-419D-9E8C-30D41D06DC3E}" destId="{070CED43-982E-487C-9CC2-CFAEABD4D2D8}" srcOrd="5" destOrd="0" presId="urn:microsoft.com/office/officeart/2017/3/layout/DropPinTimeline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6E8D6-BD44-4400-BC14-1BC75CB979A3}">
      <dsp:nvSpPr>
        <dsp:cNvPr id="0" name=""/>
        <dsp:cNvSpPr/>
      </dsp:nvSpPr>
      <dsp:spPr>
        <a:xfrm rot="8100000">
          <a:off x="69518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C7CF-F58D-48D5-8BCC-38D6EE87890B}">
      <dsp:nvSpPr>
        <dsp:cNvPr id="0" name=""/>
        <dsp:cNvSpPr/>
      </dsp:nvSpPr>
      <dsp:spPr>
        <a:xfrm>
          <a:off x="105162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43A46-815A-49BF-9455-C0385022444F}">
      <dsp:nvSpPr>
        <dsp:cNvPr id="0" name=""/>
        <dsp:cNvSpPr/>
      </dsp:nvSpPr>
      <dsp:spPr>
        <a:xfrm>
          <a:off x="654930" y="890053"/>
          <a:ext cx="231520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3FB235-DF38-476B-9A0E-B1E583D50944}">
      <dsp:nvSpPr>
        <dsp:cNvPr id="0" name=""/>
        <dsp:cNvSpPr/>
      </dsp:nvSpPr>
      <dsp:spPr>
        <a:xfrm>
          <a:off x="654930" y="436300"/>
          <a:ext cx="231520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03200" bIns="0" numCol="1" spcCol="1270" rtlCol="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zh-CN" altLang="en-US" sz="3200" b="1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输入多条轨迹</a:t>
          </a:r>
        </a:p>
      </dsp:txBody>
      <dsp:txXfrm>
        <a:off x="654930" y="436300"/>
        <a:ext cx="2315204" cy="453752"/>
      </dsp:txXfrm>
    </dsp:sp>
    <dsp:sp modelId="{9AA05CE5-209F-4AD9-BE2C-2A69F76DA8F4}">
      <dsp:nvSpPr>
        <dsp:cNvPr id="0" name=""/>
        <dsp:cNvSpPr/>
      </dsp:nvSpPr>
      <dsp:spPr>
        <a:xfrm>
          <a:off x="229944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4ECD-6415-4250-B4AD-F67BF5BECFB8}">
      <dsp:nvSpPr>
        <dsp:cNvPr id="0" name=""/>
        <dsp:cNvSpPr/>
      </dsp:nvSpPr>
      <dsp:spPr>
        <a:xfrm>
          <a:off x="189106" y="2140666"/>
          <a:ext cx="81675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AA11-0A87-4861-8B4E-913B1EAD1334}">
      <dsp:nvSpPr>
        <dsp:cNvPr id="0" name=""/>
        <dsp:cNvSpPr/>
      </dsp:nvSpPr>
      <dsp:spPr>
        <a:xfrm rot="18900000">
          <a:off x="1696085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1A837-F261-404B-A808-B2F4154CE8A2}">
      <dsp:nvSpPr>
        <dsp:cNvPr id="0" name=""/>
        <dsp:cNvSpPr/>
      </dsp:nvSpPr>
      <dsp:spPr>
        <a:xfrm>
          <a:off x="1731729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3F650-2E42-488A-AD4F-C4BD47D19A84}">
      <dsp:nvSpPr>
        <dsp:cNvPr id="0" name=""/>
        <dsp:cNvSpPr/>
      </dsp:nvSpPr>
      <dsp:spPr>
        <a:xfrm>
          <a:off x="2281498" y="2181504"/>
          <a:ext cx="231520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3C5207-4FA2-4A6C-8F43-20BD55767C99}">
      <dsp:nvSpPr>
        <dsp:cNvPr id="0" name=""/>
        <dsp:cNvSpPr/>
      </dsp:nvSpPr>
      <dsp:spPr>
        <a:xfrm>
          <a:off x="2281498" y="3472954"/>
          <a:ext cx="231520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03200" bIns="0" numCol="1" spcCol="1270" rtlCol="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zh-CN" altLang="en-US" sz="3200" b="1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对轨迹分段</a:t>
          </a:r>
        </a:p>
      </dsp:txBody>
      <dsp:txXfrm>
        <a:off x="2281498" y="3472954"/>
        <a:ext cx="2315204" cy="453752"/>
      </dsp:txXfrm>
    </dsp:sp>
    <dsp:sp modelId="{4FE5EB5D-4CEF-4D0D-9394-0534E61844BE}">
      <dsp:nvSpPr>
        <dsp:cNvPr id="0" name=""/>
        <dsp:cNvSpPr/>
      </dsp:nvSpPr>
      <dsp:spPr>
        <a:xfrm>
          <a:off x="1856511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4429FF-AAA3-4358-8C5F-1A7F29AA2B7B}">
      <dsp:nvSpPr>
        <dsp:cNvPr id="0" name=""/>
        <dsp:cNvSpPr/>
      </dsp:nvSpPr>
      <dsp:spPr>
        <a:xfrm>
          <a:off x="1815673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82E90-F103-439C-8371-CFFB0927B9DE}">
      <dsp:nvSpPr>
        <dsp:cNvPr id="0" name=""/>
        <dsp:cNvSpPr/>
      </dsp:nvSpPr>
      <dsp:spPr>
        <a:xfrm rot="8100000">
          <a:off x="3322653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519322-C1DD-47AE-92C0-13575134BC76}">
      <dsp:nvSpPr>
        <dsp:cNvPr id="0" name=""/>
        <dsp:cNvSpPr/>
      </dsp:nvSpPr>
      <dsp:spPr>
        <a:xfrm>
          <a:off x="3358296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DA0FE-83E2-423C-9F13-58A61EB68487}">
      <dsp:nvSpPr>
        <dsp:cNvPr id="0" name=""/>
        <dsp:cNvSpPr/>
      </dsp:nvSpPr>
      <dsp:spPr>
        <a:xfrm>
          <a:off x="3908065" y="890053"/>
          <a:ext cx="231520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6C7916-1130-46A8-833B-A6278CBD2192}">
      <dsp:nvSpPr>
        <dsp:cNvPr id="0" name=""/>
        <dsp:cNvSpPr/>
      </dsp:nvSpPr>
      <dsp:spPr>
        <a:xfrm>
          <a:off x="3908065" y="436300"/>
          <a:ext cx="231520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03200" bIns="0" numCol="1" spcCol="1270" rtlCol="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zh-CN" altLang="en-US" sz="3200" b="1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对线段聚类</a:t>
          </a:r>
        </a:p>
      </dsp:txBody>
      <dsp:txXfrm>
        <a:off x="3908065" y="436300"/>
        <a:ext cx="2315204" cy="453752"/>
      </dsp:txXfrm>
    </dsp:sp>
    <dsp:sp modelId="{4D953791-5C2F-4A75-A8F4-6ED7EAB5E015}">
      <dsp:nvSpPr>
        <dsp:cNvPr id="0" name=""/>
        <dsp:cNvSpPr/>
      </dsp:nvSpPr>
      <dsp:spPr>
        <a:xfrm>
          <a:off x="3483078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2AD014-AFD0-4700-A468-4D562874339A}">
      <dsp:nvSpPr>
        <dsp:cNvPr id="0" name=""/>
        <dsp:cNvSpPr/>
      </dsp:nvSpPr>
      <dsp:spPr>
        <a:xfrm>
          <a:off x="3442241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31DD9-74CF-4A3A-86BA-F4B9DBEAB944}">
      <dsp:nvSpPr>
        <dsp:cNvPr id="0" name=""/>
        <dsp:cNvSpPr/>
      </dsp:nvSpPr>
      <dsp:spPr>
        <a:xfrm rot="18900000">
          <a:off x="4949220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AAB83-BD07-4B9E-9A3B-858C0B126F9C}">
      <dsp:nvSpPr>
        <dsp:cNvPr id="0" name=""/>
        <dsp:cNvSpPr/>
      </dsp:nvSpPr>
      <dsp:spPr>
        <a:xfrm>
          <a:off x="4984864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B2D5A-F46A-4E0E-9575-15F31D04AAC6}">
      <dsp:nvSpPr>
        <dsp:cNvPr id="0" name=""/>
        <dsp:cNvSpPr/>
      </dsp:nvSpPr>
      <dsp:spPr>
        <a:xfrm>
          <a:off x="5534633" y="2181504"/>
          <a:ext cx="231520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1E6B4A-59F7-4018-A403-E1CCAEE78BA1}">
      <dsp:nvSpPr>
        <dsp:cNvPr id="0" name=""/>
        <dsp:cNvSpPr/>
      </dsp:nvSpPr>
      <dsp:spPr>
        <a:xfrm>
          <a:off x="5534633" y="3472954"/>
          <a:ext cx="231520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03200" bIns="0" numCol="1" spcCol="1270" rtlCol="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zh-CN" altLang="en-US" sz="3200" b="1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生成代表轨迹</a:t>
          </a:r>
        </a:p>
      </dsp:txBody>
      <dsp:txXfrm>
        <a:off x="5534633" y="3472954"/>
        <a:ext cx="2315204" cy="453752"/>
      </dsp:txXfrm>
    </dsp:sp>
    <dsp:sp modelId="{A03C5372-D306-43AC-B406-6F8183849431}">
      <dsp:nvSpPr>
        <dsp:cNvPr id="0" name=""/>
        <dsp:cNvSpPr/>
      </dsp:nvSpPr>
      <dsp:spPr>
        <a:xfrm>
          <a:off x="5109646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82312-87CB-41BB-A02D-C594BBEF33C7}">
      <dsp:nvSpPr>
        <dsp:cNvPr id="0" name=""/>
        <dsp:cNvSpPr/>
      </dsp:nvSpPr>
      <dsp:spPr>
        <a:xfrm>
          <a:off x="5068808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439AF-6893-479D-8B57-31FBC13C553F}">
      <dsp:nvSpPr>
        <dsp:cNvPr id="0" name=""/>
        <dsp:cNvSpPr/>
      </dsp:nvSpPr>
      <dsp:spPr>
        <a:xfrm rot="8100000">
          <a:off x="6575788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B1C16-7FF0-4DBE-B32E-E43FEB1E2EAC}">
      <dsp:nvSpPr>
        <dsp:cNvPr id="0" name=""/>
        <dsp:cNvSpPr/>
      </dsp:nvSpPr>
      <dsp:spPr>
        <a:xfrm>
          <a:off x="6611431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5AA6D-649D-4145-93EB-08B866A4D4E5}">
      <dsp:nvSpPr>
        <dsp:cNvPr id="0" name=""/>
        <dsp:cNvSpPr/>
      </dsp:nvSpPr>
      <dsp:spPr>
        <a:xfrm>
          <a:off x="7161200" y="890053"/>
          <a:ext cx="231520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A5D5AE-9CAE-4D19-9765-BCEE62095312}">
      <dsp:nvSpPr>
        <dsp:cNvPr id="0" name=""/>
        <dsp:cNvSpPr/>
      </dsp:nvSpPr>
      <dsp:spPr>
        <a:xfrm>
          <a:off x="7161200" y="436300"/>
          <a:ext cx="231520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03200" bIns="0" numCol="1" spcCol="1270" rtlCol="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zh-CN" altLang="en-US" sz="3200" b="1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代表轨迹可视化</a:t>
          </a:r>
        </a:p>
      </dsp:txBody>
      <dsp:txXfrm>
        <a:off x="7161200" y="436300"/>
        <a:ext cx="2315204" cy="453752"/>
      </dsp:txXfrm>
    </dsp:sp>
    <dsp:sp modelId="{FE6CA7EB-68EC-4E76-9051-08C4CF370101}">
      <dsp:nvSpPr>
        <dsp:cNvPr id="0" name=""/>
        <dsp:cNvSpPr/>
      </dsp:nvSpPr>
      <dsp:spPr>
        <a:xfrm>
          <a:off x="6736213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7B786-A0AD-4662-8D54-C5C572D2C32C}">
      <dsp:nvSpPr>
        <dsp:cNvPr id="0" name=""/>
        <dsp:cNvSpPr/>
      </dsp:nvSpPr>
      <dsp:spPr>
        <a:xfrm>
          <a:off x="669537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#1">
  <dgm:title val="放置图钉日程表"/>
  <dgm:desc val="用于按时间顺序显示事件列表。图针旁边的一个隐形框中包含日期，描述在正下方。它可以显示适量的文本和中等长度的日期格式。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3451944-DB49-4BC4-AE06-822B778DE6C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2022/2/19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9D88DE-D22A-40D7-BCBE-4817FB84715A}" type="datetime1">
              <a:rPr lang="zh-CN" altLang="en-US" smtClean="0"/>
              <a:t>2022/2/19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97DC217-DF71-1A49-B3EA-559F1F43B0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465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21031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38464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744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7601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04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265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52348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9802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57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51339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56461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91625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3008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1860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4730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7784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24093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55192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9983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146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5022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49368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10401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0086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32637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38271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62846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60638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54219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91964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7837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57658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233750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42796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87943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83326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137116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881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4393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9396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6685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3645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406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椭圆形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任意多边形(F)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任意多边形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2" name="任意多边形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任意多边形(F)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日程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2C8F173-914A-4E85-8779-6C2F62356848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DF9B36D-6A30-4849-8B66-D5D7798B6AC7}" type="datetime1">
              <a:rPr lang="zh-CN" altLang="en-US" smtClean="0"/>
              <a:t>2022/2/19</a:t>
            </a:fld>
            <a:endParaRPr lang="en-US" dirty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1A5451C-BF11-4021-87B4-DD30B3DBAE27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7" name="内容占位符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结束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2" name="任意多边形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任意多边形(F)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413ADE8-4E40-4412-BA14-476362F2379E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任意多边形(F)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任意多边形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A967947-751C-4C6A-9692-5D73B26F00FB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(F)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7" name="任意多边形(F)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任意多边形(F)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529F091-2E40-4C5B-82DC-3DAC8BF0FE0D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图表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任意多边形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6AA98D-D671-41E9-8E36-2C554E6AB496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“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文本占位符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”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AA280CF-9496-4900-8AF1-1A592914731A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长方形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图片占位符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文本占位符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1" name="文本占位符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7" name="图片占位符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2" name="文本占位符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3" name="文本占位符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8" name="图片占位符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4" name="文本占位符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5" name="文本占位符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9" name="图片占位符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6" name="文本占位符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7" name="文本占位符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2717A00-7FD4-429C-A3D1-426BE34719D7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9" name="任意多边形(F)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任意多边形(F)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任意多边形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椭圆形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任意多边形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任意多边形(F)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9" name="任意多边形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整个团队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标题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图片占位符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1" name="文本占位符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2" name="文本占位符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3" name="图片占位符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4" name="文本占位符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5" name="文本占位符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6" name="图片占位符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7" name="文本占位符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8" name="文本占位符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9" name="图片占位符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0" name="文本占位符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1" name="文本占位符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2" name="图片占位符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3" name="文本占位符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4" name="文本占位符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5" name="图片占位符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6" name="文本占位符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7" name="文本占位符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8" name="图片占位符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9" name="文本占位符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50" name="文本占位符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51" name="图片占位符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52" name="文本占位符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53" name="文本占位符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18" name="日期占位符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5B38310-E07B-4C77-AEC4-9702ACC81EFC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22" name="页脚占位符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23" name="灯片编号占位符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E027B1-DC75-4557-B66B-0B3ABDE62371}" type="datetime1">
              <a:rPr lang="zh-CN" altLang="en-US" noProof="0" smtClean="0"/>
              <a:t>2022/2/19</a:t>
            </a:fld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s.fed.us/pnw/starkey/data/tables/index.s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hanj.cs.illinois.edu/pdf/sigmod07_jglee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s.fed.us/pnw/starkey/data/tables/index.shtml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kaggle.com/c/pkdd-15-predict-taxi-service-trajectory-i/data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m0_38024592/article/details/103336210#:~:text=%E5%90%8E%E5%8F%B0%E8%BF%90%E8%A1%8Cpython%20%E8%84%9A%E6%9C%AC%EF%BC%9A%20python%20xxx.py%20%26%20amp%3B%20%EF%BC%88%20%26,%20%20%20%20%E2%80%8B%20%26%20nbsp%3B%E7%A7%BB%E9%99%A4%E7%82%B9%E5%87%BB%E6%AD%A4%E5%A4%84%E6%B7%BB%E5%8A%A0%E5%9B%BE%E7%89%87%E8%AF%B4%E6%98%8E%E6%96%87%E5%AD%97%20%E2%80%8B%E9%81%87%E5%88%B0%E7%9A%84%E5%9D%91%E6%9D%A5%E8%AF%B4%E4%B8%80%E4%B8%8B%E3%80%82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llerWu2014/trajectory-cluster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jianshu.com/p/dc2913a07770" TargetMode="External"/><Relationship Id="rId5" Type="http://schemas.openxmlformats.org/officeDocument/2006/relationships/hyperlink" Target="http://dblab.xmu.edu.cn/blog/spark" TargetMode="External"/><Relationship Id="rId4" Type="http://schemas.openxmlformats.org/officeDocument/2006/relationships/hyperlink" Target="https://www.cnblogs.com/qingyunzong/p/8899715.html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marL="0" indent="0">
              <a:buNone/>
            </a:pPr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en-US" altLang="zh-CN" b="1" dirty="0">
              <a:ea typeface="宋体" panose="02010600030101010101" pitchFamily="2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pPr rt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轨迹分段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EFB90AB4-D228-4548-B072-726498212362}"/>
                  </a:ext>
                </a:extLst>
              </p:cNvPr>
              <p:cNvSpPr>
                <a:spLocks noGrp="1"/>
              </p:cNvSpPr>
              <p:nvPr>
                <p:ph idx="11"/>
              </p:nvPr>
            </p:nvSpPr>
            <p:spPr>
              <a:xfrm>
                <a:off x="1167492" y="2005688"/>
                <a:ext cx="9572697" cy="1780249"/>
              </a:xfrm>
            </p:spPr>
            <p:txBody>
              <a:bodyPr rtlCol="0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𝑙𝑒𝑛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altLang="zh-CN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altLang="zh-CN" sz="2000" b="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b="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altLang="zh-CN" sz="2000" b="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altLang="zh-CN" sz="2000" b="0" i="1" smtClean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sz="2000" b="0" dirty="0"/>
              </a:p>
              <a:p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  <m:sup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{</m:t>
                            </m:r>
                            <m:sSub>
                              <m:sSubPr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𝑙𝑜𝑔</m:t>
                                </m:r>
                              </m:e>
                              <m:sub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⊥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altLang="zh-CN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CN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altLang="zh-CN" sz="20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CN" sz="2000" b="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000" b="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altLang="zh-CN" sz="20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b="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altLang="zh-CN" sz="2000" b="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zh-CN" sz="2000" b="0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zh-CN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  <m:r>
                                              <a:rPr lang="en-US" altLang="zh-CN" sz="2000" b="0" i="1"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</m:e>
                                </m:d>
                              </m:e>
                            </m:d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e>
                        </m:nary>
                      </m:e>
                    </m:nary>
                    <m:sSub>
                      <m:sSubPr>
                        <m:ctrlPr>
                          <a:rPr lang="en-US" altLang="zh-CN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altLang="zh-CN" sz="2000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zh-CN" sz="20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000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sz="2000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sub>
                            </m:sSub>
                            <m:sSub>
                              <m:sSubPr>
                                <m:ctrlP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sub>
                            </m:sSub>
                            <m:r>
                              <a:rPr lang="en-US" altLang="zh-CN" sz="2000" b="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sub>
                            </m:sSub>
                            <m:sSub>
                              <m:sSubPr>
                                <m:ctrlP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b="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sz="2000" b="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altLang="zh-CN" sz="2000" b="0" dirty="0"/>
                  <a:t>}</a:t>
                </a:r>
              </a:p>
              <a:p>
                <a:r>
                  <a:rPr lang="en-US" altLang="zh-CN" sz="2000" b="0" dirty="0"/>
                  <a:t> </a:t>
                </a:r>
              </a:p>
              <a:p>
                <a:r>
                  <a:rPr lang="en-US" altLang="zh-CN" sz="2000" b="0" dirty="0"/>
                  <a:t>                  </a:t>
                </a:r>
              </a:p>
            </p:txBody>
          </p:sp>
        </mc:Choice>
        <mc:Fallback xmlns="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EFB90AB4-D228-4548-B072-7264982123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1"/>
              </p:nvPr>
            </p:nvSpPr>
            <p:spPr>
              <a:xfrm>
                <a:off x="1167492" y="2005688"/>
                <a:ext cx="9572697" cy="1780249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11B4CA-3198-4D79-BB46-97435FC27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52" y="3544333"/>
            <a:ext cx="6208295" cy="24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46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轨迹分段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EFB90AB4-D228-4548-B072-726498212362}"/>
                  </a:ext>
                </a:extLst>
              </p:cNvPr>
              <p:cNvSpPr>
                <a:spLocks noGrp="1"/>
              </p:cNvSpPr>
              <p:nvPr>
                <p:ph idx="11"/>
              </p:nvPr>
            </p:nvSpPr>
            <p:spPr>
              <a:xfrm>
                <a:off x="3972485" y="1043781"/>
                <a:ext cx="6671454" cy="2799348"/>
              </a:xfrm>
            </p:spPr>
            <p:txBody>
              <a:bodyPr rtlCol="0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𝑀𝐷𝐿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𝑝𝑎𝑟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b="0" dirty="0"/>
              </a:p>
              <a:p>
                <a:r>
                  <a:rPr lang="zh-CN" altLang="en-US" b="0" dirty="0"/>
                  <a:t>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𝑀𝐷𝐿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𝑝𝑎𝑟</m:t>
                        </m:r>
                      </m:sub>
                    </m:sSub>
                  </m:oMath>
                </a14:m>
                <a:r>
                  <a:rPr lang="zh-CN" altLang="en-US" b="0" dirty="0"/>
                  <a:t>表示选取特征点后的路径开销。</a:t>
                </a:r>
                <a:endParaRPr lang="en-US" altLang="zh-CN" b="0" dirty="0"/>
              </a:p>
              <a:p>
                <a:pPr algn="ctr"/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𝑀𝐷𝐿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𝑛𝑜𝑝𝑎𝑟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𝑠𝑡𝑎𝑟𝑡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𝑒𝑛𝑑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𝑙𝑒𝑛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)]</m:t>
                        </m:r>
                      </m:e>
                    </m:nary>
                  </m:oMath>
                </a14:m>
                <a:endParaRPr lang="en-US" altLang="zh-CN" b="0" dirty="0"/>
              </a:p>
              <a:p>
                <a:r>
                  <a:rPr lang="zh-CN" altLang="en-US" b="0" dirty="0"/>
                  <a:t>利用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𝑀𝐷𝐿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𝑛𝑜𝑝𝑎𝑟</m:t>
                        </m:r>
                      </m:sub>
                    </m:sSub>
                  </m:oMath>
                </a14:m>
                <a:r>
                  <a:rPr lang="zh-CN" altLang="en-US" b="0" dirty="0"/>
                  <a:t>表示不选取特征点时的路径开销。</a:t>
                </a:r>
                <a:endParaRPr lang="en-US" altLang="zh-CN" b="0" dirty="0"/>
              </a:p>
              <a:p>
                <a:endParaRPr lang="en-US" altLang="zh-CN" sz="2000" b="0" dirty="0"/>
              </a:p>
              <a:p>
                <a:r>
                  <a:rPr lang="en-US" altLang="zh-CN" sz="2000" b="0" dirty="0"/>
                  <a:t>                  </a:t>
                </a:r>
              </a:p>
            </p:txBody>
          </p:sp>
        </mc:Choice>
        <mc:Fallback xmlns="">
          <p:sp>
            <p:nvSpPr>
              <p:cNvPr id="3" name="文本占位符 2">
                <a:extLst>
                  <a:ext uri="{FF2B5EF4-FFF2-40B4-BE49-F238E27FC236}">
                    <a16:creationId xmlns:a16="http://schemas.microsoft.com/office/drawing/2014/main" id="{EFB90AB4-D228-4548-B072-7264982123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1"/>
              </p:nvPr>
            </p:nvSpPr>
            <p:spPr>
              <a:xfrm>
                <a:off x="3972485" y="1043781"/>
                <a:ext cx="6671454" cy="2799348"/>
              </a:xfrm>
              <a:blipFill>
                <a:blip r:embed="rId3"/>
                <a:stretch>
                  <a:fillRect l="-1463" r="-5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11</a:t>
            </a:fld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681AF20-986C-4441-BD11-4DBFA4F2B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422" y="2945232"/>
            <a:ext cx="7459579" cy="310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4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5387" y="896269"/>
            <a:ext cx="3075645" cy="1313531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轨迹分段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/>
              <a:t>演示文稿标题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12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39A0B05-84EE-427E-A284-C3F5A1EC6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136141" cy="593557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ACDD119-E4C3-48EA-A790-A56F02BBB85E}"/>
              </a:ext>
            </a:extLst>
          </p:cNvPr>
          <p:cNvSpPr txBox="1"/>
          <p:nvPr/>
        </p:nvSpPr>
        <p:spPr>
          <a:xfrm>
            <a:off x="8153400" y="2871537"/>
            <a:ext cx="261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具体算法</a:t>
            </a:r>
          </a:p>
        </p:txBody>
      </p:sp>
    </p:spTree>
    <p:extLst>
      <p:ext uri="{BB962C8B-B14F-4D97-AF65-F5344CB8AC3E}">
        <p14:creationId xmlns:p14="http://schemas.microsoft.com/office/powerpoint/2010/main" val="3863995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线段聚类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3247" y="1867490"/>
            <a:ext cx="4114799" cy="522514"/>
          </a:xfrm>
        </p:spPr>
        <p:txBody>
          <a:bodyPr rtlCol="0"/>
          <a:lstStyle/>
          <a:p>
            <a:pPr rtl="0"/>
            <a:r>
              <a:rPr lang="zh-CN" altLang="en-US" dirty="0"/>
              <a:t>一些定义</a:t>
            </a:r>
            <a:endParaRPr lang="en-US" altLang="zh-CN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13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3247" y="2630905"/>
                <a:ext cx="10042164" cy="264694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</a:lstStyle>
              <a:p>
                <a:r>
                  <a:rPr lang="zh-CN" altLang="en-US" dirty="0"/>
                  <a:t>线段的邻域</a:t>
                </a:r>
                <a:r>
                  <a:rPr lang="en-US" altLang="zh-CN" b="0" dirty="0"/>
                  <a:t>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𝑑𝑖𝑠𝑡</m:t>
                    </m:r>
                    <m:d>
                      <m:d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zh-CN" alt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b="0" i="1" dirty="0"/>
              </a:p>
              <a:p>
                <a:r>
                  <a:rPr lang="zh-CN" altLang="en-US" dirty="0"/>
                  <a:t>核心线段</a:t>
                </a:r>
                <a:r>
                  <a:rPr lang="zh-CN" altLang="en-US" b="0" dirty="0"/>
                  <a:t>：线段的邻域的线段数大于</a:t>
                </a:r>
                <a:r>
                  <a:rPr lang="en-US" altLang="zh-CN" b="0" dirty="0" err="1"/>
                  <a:t>MinLns</a:t>
                </a:r>
                <a:r>
                  <a:rPr lang="zh-CN" altLang="en-US" b="0" dirty="0"/>
                  <a:t>的线段。</a:t>
                </a:r>
                <a:endParaRPr lang="en-US" altLang="zh-CN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zh-CN" altLang="en-US" dirty="0"/>
                  <a:t>线段直接密度可达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altLang="zh-CN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b="0" dirty="0"/>
                  <a:t>：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b="0" dirty="0"/>
                  <a:t>是核心线段且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b="0" dirty="0"/>
                  <a:t>在其邻域中。</a:t>
                </a:r>
                <a:endParaRPr lang="en-US" altLang="zh-CN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zh-CN" altLang="en-US" dirty="0"/>
                  <a:t>线段密度可达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zh-CN" altLang="en-US" b="0" dirty="0"/>
                  <a:t>：存在一组线段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b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b="0" dirty="0"/>
                  <a:t>,···,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zh-CN" b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b="0" dirty="0"/>
                  <a:t>，满足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b="0" dirty="0"/>
                  <a:t>直接密度可</a:t>
                </a:r>
                <a:r>
                  <a:rPr lang="en-US" altLang="zh-CN" b="0" dirty="0"/>
                  <a:t>		         </a:t>
                </a:r>
                <a:r>
                  <a:rPr lang="zh-CN" altLang="en-US" b="0" dirty="0"/>
                  <a:t>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en-US" altLang="zh-CN" b="0" dirty="0"/>
              </a:p>
              <a:p>
                <a:endParaRPr lang="en-US" altLang="zh-CN" b="0" dirty="0"/>
              </a:p>
              <a:p>
                <a:endParaRPr lang="en-US" altLang="zh-CN" b="0" dirty="0"/>
              </a:p>
            </p:txBody>
          </p:sp>
        </mc:Choice>
        <mc:Fallback xmlns="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247" y="2630905"/>
                <a:ext cx="10042164" cy="2646948"/>
              </a:xfrm>
              <a:prstGeom prst="rect">
                <a:avLst/>
              </a:prstGeom>
              <a:blipFill>
                <a:blip r:embed="rId3"/>
                <a:stretch>
                  <a:fillRect l="-971" t="-2074" r="-3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8850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线段聚类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472FA7B1-CD7F-3646-B44C-91A107A0CB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3247" y="1867490"/>
            <a:ext cx="4114799" cy="522514"/>
          </a:xfrm>
        </p:spPr>
        <p:txBody>
          <a:bodyPr rtlCol="0"/>
          <a:lstStyle/>
          <a:p>
            <a:pPr rtl="0"/>
            <a:r>
              <a:rPr lang="zh-CN" altLang="en-US" dirty="0"/>
              <a:t>一些定义</a:t>
            </a:r>
            <a:endParaRPr lang="en-US" altLang="zh-CN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14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3247" y="2630905"/>
                <a:ext cx="10042164" cy="264694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zh-CN" altLang="en-US" b="1" i="1">
                        <a:latin typeface="Cambria Math" panose="02040503050406030204" pitchFamily="18" charset="0"/>
                      </a:rPr>
                      <m:t>和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zh-CN" altLang="en-US" dirty="0"/>
                  <a:t>线段相连</a:t>
                </a:r>
                <a:r>
                  <a:rPr lang="zh-CN" altLang="en-US" b="0" dirty="0"/>
                  <a:t>：存在线段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b="0" dirty="0"/>
                  <a:t>，使得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zh-CN" altLang="en-US" b="0" i="1">
                        <a:latin typeface="Cambria Math" panose="02040503050406030204" pitchFamily="18" charset="0"/>
                      </a:rPr>
                      <m:t>和</m:t>
                    </m:r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b="0" dirty="0"/>
                  <a:t>均密度可达于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b="0" dirty="0"/>
                  <a:t>。</a:t>
                </a:r>
                <a:endParaRPr lang="en-US" altLang="zh-CN" b="0" dirty="0"/>
              </a:p>
              <a:p>
                <a:r>
                  <a:rPr lang="zh-CN" altLang="en-US" dirty="0"/>
                  <a:t>线段的密度连接集</a:t>
                </a:r>
                <a:r>
                  <a:rPr lang="zh-CN" altLang="en-US" b="0" dirty="0"/>
                  <a:t>：一个非空子集</a:t>
                </a:r>
                <a:r>
                  <a:rPr lang="en-US" altLang="zh-CN" b="0" dirty="0"/>
                  <a:t>C</a:t>
                </a:r>
                <a:r>
                  <a:rPr lang="zh-CN" altLang="en-US" b="0" dirty="0"/>
                  <a:t>是密度连接集有两个条件：</a:t>
                </a:r>
                <a:endParaRPr lang="en-US" altLang="zh-CN" b="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zh-CN" altLang="en-US" b="0" dirty="0"/>
                  <a:t>连接性：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b="0" dirty="0"/>
                  <a:t>，</a:t>
                </a:r>
                <a:r>
                  <a:rPr lang="en-US" altLang="zh-CN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b="0" dirty="0"/>
                  <a:t>密度相连于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b="0" dirty="0"/>
                  <a:t>。</a:t>
                </a:r>
                <a:endParaRPr lang="en-US" altLang="zh-CN" b="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zh-CN" altLang="en-US" b="0" dirty="0"/>
                  <a:t>最大化：</a:t>
                </a:r>
                <a:r>
                  <a:rPr lang="en-US" altLang="zh-CN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b="0" dirty="0"/>
                  <a:t>，如果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b="0" dirty="0"/>
                  <a:t>且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b="0" dirty="0"/>
                  <a:t>密度可达于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b="0" dirty="0"/>
                  <a:t>，则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b="0" dirty="0"/>
                  <a:t>。</a:t>
                </a:r>
                <a:endParaRPr lang="en-US" altLang="zh-CN" b="0" dirty="0"/>
              </a:p>
              <a:p>
                <a:endParaRPr lang="en-US" altLang="zh-CN" b="0" dirty="0"/>
              </a:p>
              <a:p>
                <a:endParaRPr lang="en-US" altLang="zh-CN" b="0" dirty="0"/>
              </a:p>
            </p:txBody>
          </p:sp>
        </mc:Choice>
        <mc:Fallback xmlns="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247" y="2630905"/>
                <a:ext cx="10042164" cy="2646948"/>
              </a:xfrm>
              <a:prstGeom prst="rect">
                <a:avLst/>
              </a:prstGeom>
              <a:blipFill>
                <a:blip r:embed="rId3"/>
                <a:stretch>
                  <a:fillRect l="-1093" t="-29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0821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5387" y="896269"/>
            <a:ext cx="3075645" cy="1313531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线段聚类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15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CDD119-E4C3-48EA-A790-A56F02BBB85E}"/>
              </a:ext>
            </a:extLst>
          </p:cNvPr>
          <p:cNvSpPr txBox="1"/>
          <p:nvPr/>
        </p:nvSpPr>
        <p:spPr>
          <a:xfrm>
            <a:off x="8153400" y="2871537"/>
            <a:ext cx="261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扩展算法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4838B5-669D-4B3F-B867-18BF3FE90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7" t="705" b="-1"/>
          <a:stretch/>
        </p:blipFill>
        <p:spPr>
          <a:xfrm>
            <a:off x="545432" y="1297473"/>
            <a:ext cx="7158789" cy="426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30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5387" y="896269"/>
            <a:ext cx="3075645" cy="1313531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线段聚类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16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CDD119-E4C3-48EA-A790-A56F02BBB85E}"/>
              </a:ext>
            </a:extLst>
          </p:cNvPr>
          <p:cNvSpPr txBox="1"/>
          <p:nvPr/>
        </p:nvSpPr>
        <p:spPr>
          <a:xfrm>
            <a:off x="8153400" y="2871537"/>
            <a:ext cx="261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聚类算法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AAC899-BEC2-4560-99BD-553EBE1BD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753" y="10344"/>
            <a:ext cx="5867721" cy="636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54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生成代表轨迹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629E6A-59A3-41AE-ADC9-F7C398293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4"/>
          <a:stretch/>
        </p:blipFill>
        <p:spPr>
          <a:xfrm>
            <a:off x="4204365" y="1706563"/>
            <a:ext cx="7337826" cy="429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生成代表轨迹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18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0B256C-E79C-402F-AD80-AB0F331CB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1" y="1889569"/>
            <a:ext cx="9483089" cy="33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55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7780" y="912311"/>
            <a:ext cx="3920558" cy="1313531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生成代表轨迹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19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CDD119-E4C3-48EA-A790-A56F02BBB85E}"/>
              </a:ext>
            </a:extLst>
          </p:cNvPr>
          <p:cNvSpPr txBox="1"/>
          <p:nvPr/>
        </p:nvSpPr>
        <p:spPr>
          <a:xfrm>
            <a:off x="8153400" y="2871537"/>
            <a:ext cx="261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具体算法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844B67-2FA1-475C-9FC7-B04F6159F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046" y="204370"/>
            <a:ext cx="6380144" cy="615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1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6"/>
            <a:ext cx="9779182" cy="4338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CN" altLang="en-US" dirty="0"/>
              <a:t>项目简介</a:t>
            </a:r>
            <a:endParaRPr lang="en-US" altLang="zh-CN" dirty="0"/>
          </a:p>
          <a:p>
            <a:pPr rtl="0"/>
            <a:r>
              <a:rPr lang="zh-CN" altLang="en-US" dirty="0"/>
              <a:t>算法原理</a:t>
            </a:r>
            <a:endParaRPr lang="en-US" altLang="zh-CN" dirty="0"/>
          </a:p>
          <a:p>
            <a:pPr rtl="0"/>
            <a:r>
              <a:rPr lang="en-US" altLang="zh-CN" dirty="0"/>
              <a:t>Spark</a:t>
            </a:r>
            <a:r>
              <a:rPr lang="zh-CN" altLang="en-US" dirty="0"/>
              <a:t>分布式算法</a:t>
            </a:r>
            <a:endParaRPr lang="en-US" altLang="zh-CN" dirty="0"/>
          </a:p>
          <a:p>
            <a:pPr rtl="0"/>
            <a:r>
              <a:rPr lang="zh-CN" altLang="en-US" dirty="0"/>
              <a:t>采用数据集</a:t>
            </a:r>
          </a:p>
          <a:p>
            <a:pPr rtl="0"/>
            <a:r>
              <a:rPr lang="zh-CN" altLang="en-US" dirty="0"/>
              <a:t>结果展示</a:t>
            </a:r>
            <a:endParaRPr lang="en-US" altLang="zh-CN" dirty="0"/>
          </a:p>
          <a:p>
            <a:pPr rtl="0"/>
            <a:r>
              <a:rPr lang="zh-CN" altLang="en-US" dirty="0"/>
              <a:t>经验教训</a:t>
            </a:r>
            <a:endParaRPr lang="en-US" altLang="zh-CN" dirty="0"/>
          </a:p>
          <a:p>
            <a:pPr rtl="0"/>
            <a:r>
              <a:rPr lang="zh-CN" altLang="en-US" dirty="0"/>
              <a:t>参考资料</a:t>
            </a:r>
            <a:endParaRPr lang="en-US" altLang="zh-CN" dirty="0"/>
          </a:p>
          <a:p>
            <a:pPr rtl="0"/>
            <a:r>
              <a:rPr lang="zh-CN" altLang="en-US" dirty="0"/>
              <a:t>小组成员</a:t>
            </a:r>
          </a:p>
          <a:p>
            <a:pPr rtl="0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F2AFD7F-42FB-4CE0-AD52-2B193DC72CC4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515" y="1604832"/>
            <a:ext cx="6245912" cy="2387600"/>
          </a:xfrm>
        </p:spPr>
        <p:txBody>
          <a:bodyPr rtlCol="0"/>
          <a:lstStyle/>
          <a:p>
            <a:pPr rtl="0"/>
            <a:r>
              <a:rPr lang="en-US" altLang="zh-CN" dirty="0"/>
              <a:t>Spark</a:t>
            </a:r>
            <a:r>
              <a:rPr lang="zh-CN" altLang="en-US" dirty="0"/>
              <a:t>分布式算法</a:t>
            </a:r>
          </a:p>
        </p:txBody>
      </p:sp>
    </p:spTree>
    <p:extLst>
      <p:ext uri="{BB962C8B-B14F-4D97-AF65-F5344CB8AC3E}">
        <p14:creationId xmlns:p14="http://schemas.microsoft.com/office/powerpoint/2010/main" val="144702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5139757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分布式划分轨迹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21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52830EEA-B8FA-41D5-9337-59FDE77BA6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17358" y="2173705"/>
                <a:ext cx="4051948" cy="346273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</a:lstStyle>
              <a:p>
                <a14:m>
                  <m:oMath xmlns:m="http://schemas.openxmlformats.org/officeDocument/2006/math">
                    <m:r>
                      <a:rPr lang="en-US" altLang="zh-CN" sz="2800" b="1" i="1" smtClean="0">
                        <a:latin typeface="Cambria Math" panose="02040503050406030204" pitchFamily="18" charset="0"/>
                      </a:rPr>
                      <m:t>         </m:t>
                    </m:r>
                    <m:r>
                      <a:rPr lang="zh-CN" altLang="en-US" sz="2800" i="1" smtClean="0">
                        <a:latin typeface="Cambria Math" panose="02040503050406030204" pitchFamily="18" charset="0"/>
                      </a:rPr>
                      <m:t>我</m:t>
                    </m:r>
                  </m:oMath>
                </a14:m>
                <a:r>
                  <a:rPr lang="zh-CN" altLang="en-US" sz="2800" b="0" dirty="0"/>
                  <a:t>们需要对多条轨迹进行划分，所以采用</a:t>
                </a:r>
                <a:r>
                  <a:rPr lang="en-US" altLang="zh-CN" sz="2800" b="0" dirty="0"/>
                  <a:t>spark</a:t>
                </a:r>
                <a:r>
                  <a:rPr lang="zh-CN" altLang="en-US" sz="2800" b="0" dirty="0"/>
                  <a:t>将所有轨迹分片，每一个</a:t>
                </a:r>
                <a:r>
                  <a:rPr lang="en-US" altLang="zh-CN" sz="2800" b="0" dirty="0"/>
                  <a:t>worker</a:t>
                </a:r>
                <a:r>
                  <a:rPr lang="zh-CN" altLang="en-US" sz="2800" b="0" dirty="0"/>
                  <a:t>对一部分进行划分，最后将每个</a:t>
                </a:r>
                <a:r>
                  <a:rPr lang="en-US" altLang="zh-CN" sz="2800" b="0" dirty="0"/>
                  <a:t>worker</a:t>
                </a:r>
                <a:r>
                  <a:rPr lang="zh-CN" altLang="en-US" sz="2800" b="0" dirty="0"/>
                  <a:t>划分得到的线段集合加起来，就能得到所有轨迹的划分结果。</a:t>
                </a:r>
                <a:endParaRPr lang="en-US" altLang="zh-CN" sz="2800" b="0" dirty="0"/>
              </a:p>
            </p:txBody>
          </p:sp>
        </mc:Choice>
        <mc:Fallback xmlns="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52830EEA-B8FA-41D5-9337-59FDE77BA6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358" y="2173705"/>
                <a:ext cx="4051948" cy="3462733"/>
              </a:xfrm>
              <a:prstGeom prst="rect">
                <a:avLst/>
              </a:prstGeom>
              <a:blipFill>
                <a:blip r:embed="rId3"/>
                <a:stretch>
                  <a:fillRect l="-3158" t="-3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59906" y="2644170"/>
            <a:ext cx="55265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轨迹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所有轨迹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轨迹</a:t>
            </a:r>
            <a:r>
              <a:rPr lang="en-US" altLang="zh-CN" sz="2400" dirty="0"/>
              <a:t>.map(</a:t>
            </a:r>
            <a:r>
              <a:rPr lang="zh-CN" altLang="en-US" sz="2400" dirty="0"/>
              <a:t>分片函数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所有线段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线段</a:t>
            </a:r>
            <a:r>
              <a:rPr lang="en-US" altLang="zh-CN" sz="2400" dirty="0"/>
              <a:t>.reduce(lambda part1, part2: part1 + part2)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69036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5139757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分布式计算邻域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22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5"/>
            <a:ext cx="4308621" cy="37698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计算一个线段的邻域也就是遍历所有线段，将满足条件的线段放到一个集合中。这个过程可以将所有线段分片，每一个</a:t>
            </a:r>
            <a:r>
              <a:rPr lang="en-US" altLang="zh-CN" sz="2800" b="0" dirty="0"/>
              <a:t>worker</a:t>
            </a:r>
            <a:r>
              <a:rPr lang="zh-CN" altLang="en-US" sz="2800" b="0" dirty="0"/>
              <a:t>遍历查找一部分满足条件的线段，然后将所有线段整合到一起就得到了邻域。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51885" y="3037202"/>
            <a:ext cx="59262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所有线段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满足条件的线段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轨迹</a:t>
            </a:r>
            <a:r>
              <a:rPr lang="en-US" altLang="zh-CN" sz="2400" dirty="0"/>
              <a:t>.filter(</a:t>
            </a:r>
            <a:r>
              <a:rPr lang="zh-CN" altLang="en-US" sz="2400" dirty="0"/>
              <a:t>条件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邻域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满足条件的线段</a:t>
            </a:r>
            <a:r>
              <a:rPr lang="en-US" altLang="zh-CN" sz="2400" dirty="0"/>
              <a:t>.collect()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37123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7285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分布式计算平均方向向量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23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5"/>
            <a:ext cx="4308621" cy="37698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计算方向向量需要将所有向量相加，然后除以向量个数。可以将所有向量分片，一个</a:t>
            </a:r>
            <a:r>
              <a:rPr lang="en-US" altLang="zh-CN" sz="2800" b="0" dirty="0"/>
              <a:t>worker</a:t>
            </a:r>
            <a:r>
              <a:rPr lang="zh-CN" altLang="en-US" sz="2800" b="0" dirty="0"/>
              <a:t>计算一部分向量的和，然后将每个部分的和相加就能得到所有向量的和。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43864" y="2748444"/>
            <a:ext cx="5926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所有向量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向量和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</a:t>
            </a:r>
            <a:r>
              <a:rPr lang="en-US" altLang="zh-CN" sz="2400" dirty="0"/>
              <a:t>.map()</a:t>
            </a:r>
          </a:p>
          <a:p>
            <a:r>
              <a:rPr lang="zh-CN" altLang="en-US" sz="2400" dirty="0"/>
              <a:t>总向量和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向量和</a:t>
            </a:r>
            <a:r>
              <a:rPr lang="en-US" altLang="zh-CN" sz="2400" dirty="0"/>
              <a:t>.reduce(lambda part1, part2: part1 + part2)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16342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7285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分布式变换坐标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24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6"/>
            <a:ext cx="4308621" cy="1981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对点进行坐标变换时可以分布式进行，即每个</a:t>
            </a:r>
            <a:r>
              <a:rPr lang="en-US" altLang="zh-CN" sz="2800" b="0" dirty="0"/>
              <a:t>worker</a:t>
            </a:r>
            <a:r>
              <a:rPr lang="zh-CN" altLang="en-US" sz="2800" b="0" dirty="0"/>
              <a:t>变换一部分点的坐标。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43864" y="2748444"/>
            <a:ext cx="59262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所有点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变换后的点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</a:t>
            </a:r>
            <a:r>
              <a:rPr lang="en-US" altLang="zh-CN" sz="2400" dirty="0"/>
              <a:t>.map(</a:t>
            </a:r>
            <a:r>
              <a:rPr lang="zh-CN" altLang="en-US" sz="2400" dirty="0"/>
              <a:t>转换函数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变换后的所有点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变换后的点</a:t>
            </a:r>
            <a:r>
              <a:rPr lang="en-US" altLang="zh-CN" sz="2400" dirty="0"/>
              <a:t>.collect()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0476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7285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分布式坐标排序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25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6"/>
            <a:ext cx="4308621" cy="1981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对点进行排序可以分布式进行。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43864" y="2748444"/>
            <a:ext cx="59262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所有点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排序后的点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</a:t>
            </a:r>
            <a:r>
              <a:rPr lang="en-US" altLang="zh-CN" sz="2400" dirty="0"/>
              <a:t>.</a:t>
            </a:r>
            <a:r>
              <a:rPr lang="en-US" altLang="zh-CN" sz="2400" dirty="0" err="1"/>
              <a:t>sortBy</a:t>
            </a:r>
            <a:r>
              <a:rPr lang="en-US" altLang="zh-CN" sz="2400" dirty="0"/>
              <a:t>(</a:t>
            </a:r>
            <a:r>
              <a:rPr lang="zh-CN" altLang="en-US" sz="2400" dirty="0"/>
              <a:t>排序规则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排序后的所有点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排序后的点</a:t>
            </a:r>
            <a:r>
              <a:rPr lang="en-US" altLang="zh-CN" sz="2400" dirty="0"/>
              <a:t>.collect()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57102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8428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分布式对点计数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26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5"/>
            <a:ext cx="4308621" cy="2831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对交点的计数可以分布式进行。即一个</a:t>
            </a:r>
            <a:r>
              <a:rPr lang="en-US" altLang="zh-CN" sz="2800" b="0" dirty="0"/>
              <a:t>worker</a:t>
            </a:r>
            <a:r>
              <a:rPr lang="zh-CN" altLang="en-US" sz="2800" b="0" dirty="0"/>
              <a:t>对一部分计数，最后加起来即可。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43864" y="2748444"/>
            <a:ext cx="5926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线段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所有线段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焦点数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向量</a:t>
            </a:r>
            <a:r>
              <a:rPr lang="en-US" altLang="zh-CN" sz="2400" dirty="0"/>
              <a:t>.map(</a:t>
            </a:r>
            <a:r>
              <a:rPr lang="zh-CN" altLang="en-US" sz="2400" dirty="0"/>
              <a:t>是否相交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交点数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焦点数</a:t>
            </a:r>
            <a:r>
              <a:rPr lang="en-US" altLang="zh-CN" sz="2400" dirty="0"/>
              <a:t>.reduce(lambda part1, part2: part1 + part2)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23774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10" y="840121"/>
            <a:ext cx="8428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分布式计算坐标和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27</a:t>
            </a:fld>
            <a:endParaRPr lang="zh-CN" altLang="en-US"/>
          </a:p>
        </p:txBody>
      </p:sp>
      <p:sp>
        <p:nvSpPr>
          <p:cNvPr id="10" name="内容占位符 8">
            <a:extLst>
              <a:ext uri="{FF2B5EF4-FFF2-40B4-BE49-F238E27FC236}">
                <a16:creationId xmlns:a16="http://schemas.microsoft.com/office/drawing/2014/main" id="{52830EEA-B8FA-41D5-9337-59FDE77BA6FE}"/>
              </a:ext>
            </a:extLst>
          </p:cNvPr>
          <p:cNvSpPr txBox="1">
            <a:spLocks/>
          </p:cNvSpPr>
          <p:nvPr/>
        </p:nvSpPr>
        <p:spPr>
          <a:xfrm>
            <a:off x="1017357" y="2173705"/>
            <a:ext cx="4308621" cy="2831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800" b="0" dirty="0"/>
              <a:t>      计算交点的坐标和可以分布式进行。即一个</a:t>
            </a:r>
            <a:r>
              <a:rPr lang="en-US" altLang="zh-CN" sz="2800" b="0" dirty="0"/>
              <a:t>worker</a:t>
            </a:r>
            <a:r>
              <a:rPr lang="zh-CN" altLang="en-US" sz="2800" b="0" dirty="0"/>
              <a:t>计算一部分交点的坐标和，然后将各部分的坐标和加起来就得到总的坐标和。</a:t>
            </a:r>
            <a:endParaRPr lang="en-US" altLang="zh-CN" sz="2800" b="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7EB82-D7E2-4FCA-A915-9F54CA373AAB}"/>
              </a:ext>
            </a:extLst>
          </p:cNvPr>
          <p:cNvSpPr txBox="1"/>
          <p:nvPr/>
        </p:nvSpPr>
        <p:spPr>
          <a:xfrm>
            <a:off x="5543864" y="2748444"/>
            <a:ext cx="5926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交点</a:t>
            </a:r>
            <a:r>
              <a:rPr lang="en-US" altLang="zh-CN" sz="2400" dirty="0"/>
              <a:t>=</a:t>
            </a:r>
            <a:r>
              <a:rPr lang="en-US" altLang="zh-CN" sz="2400" dirty="0" err="1"/>
              <a:t>sc.parallelize</a:t>
            </a:r>
            <a:r>
              <a:rPr lang="en-US" altLang="zh-CN" sz="2400" dirty="0"/>
              <a:t>(</a:t>
            </a:r>
            <a:r>
              <a:rPr lang="zh-CN" altLang="en-US" sz="2400" dirty="0"/>
              <a:t>所有交点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坐标和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交点</a:t>
            </a:r>
            <a:r>
              <a:rPr lang="en-US" altLang="zh-CN" sz="2400" dirty="0"/>
              <a:t>.map(</a:t>
            </a:r>
            <a:r>
              <a:rPr lang="zh-CN" altLang="en-US" sz="2400" dirty="0"/>
              <a:t>坐标</a:t>
            </a:r>
            <a:r>
              <a:rPr lang="en-US" altLang="zh-CN" sz="2400" dirty="0"/>
              <a:t>)</a:t>
            </a:r>
          </a:p>
          <a:p>
            <a:r>
              <a:rPr lang="zh-CN" altLang="en-US" sz="2400" dirty="0"/>
              <a:t>总坐标和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rdd</a:t>
            </a:r>
            <a:r>
              <a:rPr lang="en-US" altLang="zh-CN" sz="2400" dirty="0"/>
              <a:t>_</a:t>
            </a:r>
            <a:r>
              <a:rPr lang="zh-CN" altLang="en-US" sz="2400" dirty="0"/>
              <a:t>坐标和</a:t>
            </a:r>
            <a:r>
              <a:rPr lang="en-US" altLang="zh-CN" sz="2400" dirty="0"/>
              <a:t>.reduce(lambda part1, part2: part1 + part2)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40630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515" y="1604832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/>
              <a:t>采用数据集</a:t>
            </a:r>
          </a:p>
        </p:txBody>
      </p:sp>
    </p:spTree>
    <p:extLst>
      <p:ext uri="{BB962C8B-B14F-4D97-AF65-F5344CB8AC3E}">
        <p14:creationId xmlns:p14="http://schemas.microsoft.com/office/powerpoint/2010/main" val="644889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俄勒冈州东北部鹿群移动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29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909AF5-7C6C-430C-B6B0-17976559B73A}"/>
              </a:ext>
            </a:extLst>
          </p:cNvPr>
          <p:cNvSpPr txBox="1"/>
          <p:nvPr/>
        </p:nvSpPr>
        <p:spPr>
          <a:xfrm>
            <a:off x="1371600" y="1868905"/>
            <a:ext cx="85584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我们小组其中选取了俄勒冈州东北部鹿群在一年内的移动数据，其中一条轨迹代表一头鹿的移动路线。利用频繁路径挖掘就可以得到该鹿群整体这一年经常去的地方。</a:t>
            </a:r>
          </a:p>
        </p:txBody>
      </p:sp>
      <p:sp>
        <p:nvSpPr>
          <p:cNvPr id="9" name="内容占位符 8">
            <a:hlinkClick r:id="rId3"/>
            <a:extLst>
              <a:ext uri="{FF2B5EF4-FFF2-40B4-BE49-F238E27FC236}">
                <a16:creationId xmlns:a16="http://schemas.microsoft.com/office/drawing/2014/main" id="{2099A932-206A-4F2E-8A43-0B9204A05E7D}"/>
              </a:ext>
            </a:extLst>
          </p:cNvPr>
          <p:cNvSpPr txBox="1">
            <a:spLocks/>
          </p:cNvSpPr>
          <p:nvPr/>
        </p:nvSpPr>
        <p:spPr>
          <a:xfrm>
            <a:off x="1371600" y="4363287"/>
            <a:ext cx="7824536" cy="2358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en-US" altLang="zh-CN" sz="2800" b="0" dirty="0">
                <a:hlinkClick r:id="rId3"/>
              </a:rPr>
              <a:t>https://www.fs.fed.us/pnw/starkey/data/tables/index.shtml</a:t>
            </a:r>
            <a:endParaRPr lang="en-US" altLang="zh-CN" sz="2800" b="0" dirty="0"/>
          </a:p>
        </p:txBody>
      </p:sp>
    </p:spTree>
    <p:extLst>
      <p:ext uri="{BB962C8B-B14F-4D97-AF65-F5344CB8AC3E}">
        <p14:creationId xmlns:p14="http://schemas.microsoft.com/office/powerpoint/2010/main" val="83351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项目简介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zh-CN" dirty="0"/>
              <a:t>       《Trajectory Clustering: A Partition-and-Group Framework》</a:t>
            </a:r>
            <a:r>
              <a:rPr lang="zh-CN" altLang="en-US" dirty="0"/>
              <a:t>这篇论文中提出了一种基于分段的轨迹聚类算法</a:t>
            </a:r>
            <a:r>
              <a:rPr lang="en-US" altLang="zh-CN" dirty="0"/>
              <a:t>TRACLUS</a:t>
            </a:r>
            <a:r>
              <a:rPr lang="zh-CN" altLang="en-US" dirty="0"/>
              <a:t>，我们小组基于</a:t>
            </a:r>
            <a:r>
              <a:rPr lang="en-US" altLang="zh-CN" dirty="0"/>
              <a:t>python</a:t>
            </a:r>
            <a:r>
              <a:rPr lang="zh-CN" altLang="en-US" dirty="0"/>
              <a:t>和</a:t>
            </a:r>
            <a:r>
              <a:rPr lang="en-US" altLang="zh-CN" dirty="0"/>
              <a:t>spark</a:t>
            </a:r>
            <a:r>
              <a:rPr lang="zh-CN" altLang="en-US" dirty="0"/>
              <a:t>给出了该算法的分布式实现。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7EC6BE27-D297-4662-A025-88DE842CEBF9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918DE9E-305F-43A6-A79B-D8AC15006F2B}"/>
              </a:ext>
            </a:extLst>
          </p:cNvPr>
          <p:cNvSpPr txBox="1"/>
          <p:nvPr/>
        </p:nvSpPr>
        <p:spPr>
          <a:xfrm>
            <a:off x="1167492" y="4824482"/>
            <a:ext cx="8939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http://hanj.cs.illinois.edu/pdf/sigmod07_jglee.pdf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葡萄牙城市</a:t>
            </a:r>
            <a:r>
              <a:rPr lang="en-US" altLang="zh-CN" dirty="0">
                <a:solidFill>
                  <a:schemeClr val="accent1"/>
                </a:solidFill>
              </a:rPr>
              <a:t>Porto</a:t>
            </a:r>
            <a:r>
              <a:rPr lang="zh-CN" altLang="en-US" dirty="0">
                <a:solidFill>
                  <a:schemeClr val="accent1"/>
                </a:solidFill>
              </a:rPr>
              <a:t>出租车轨迹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30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909AF5-7C6C-430C-B6B0-17976559B73A}"/>
              </a:ext>
            </a:extLst>
          </p:cNvPr>
          <p:cNvSpPr txBox="1"/>
          <p:nvPr/>
        </p:nvSpPr>
        <p:spPr>
          <a:xfrm>
            <a:off x="1371600" y="1868905"/>
            <a:ext cx="85584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我们小组其中选取了其中一部分数据，原数据大约有一百万条轨迹，考虑时间限制和最终的图像质量，我们选取了前四千条轨迹分两部分进行处理。</a:t>
            </a:r>
          </a:p>
        </p:txBody>
      </p:sp>
      <p:sp>
        <p:nvSpPr>
          <p:cNvPr id="10" name="内容占位符 8">
            <a:hlinkClick r:id="rId3"/>
            <a:extLst>
              <a:ext uri="{FF2B5EF4-FFF2-40B4-BE49-F238E27FC236}">
                <a16:creationId xmlns:a16="http://schemas.microsoft.com/office/drawing/2014/main" id="{F8F24C02-39FD-4417-8330-82FA5B66E97F}"/>
              </a:ext>
            </a:extLst>
          </p:cNvPr>
          <p:cNvSpPr txBox="1">
            <a:spLocks/>
          </p:cNvSpPr>
          <p:nvPr/>
        </p:nvSpPr>
        <p:spPr>
          <a:xfrm>
            <a:off x="1371600" y="3881145"/>
            <a:ext cx="8919411" cy="23581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en-US" altLang="zh-CN" sz="2800" b="0" dirty="0">
                <a:hlinkClick r:id="rId4"/>
              </a:rPr>
              <a:t>https://www.kaggle.com/c/pkdd-15-predict-taxi-service-trajectory-i/data</a:t>
            </a:r>
            <a:endParaRPr lang="en-US" altLang="zh-CN" sz="2800" b="0" dirty="0"/>
          </a:p>
        </p:txBody>
      </p:sp>
    </p:spTree>
    <p:extLst>
      <p:ext uri="{BB962C8B-B14F-4D97-AF65-F5344CB8AC3E}">
        <p14:creationId xmlns:p14="http://schemas.microsoft.com/office/powerpoint/2010/main" val="34651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altLang="zh-CN" dirty="0">
                <a:solidFill>
                  <a:schemeClr val="accent1"/>
                </a:solidFill>
              </a:rPr>
              <a:t>Demo</a:t>
            </a:r>
            <a:r>
              <a:rPr lang="zh-CN" altLang="en-US" dirty="0">
                <a:solidFill>
                  <a:schemeClr val="accent1"/>
                </a:solidFill>
              </a:rPr>
              <a:t>测试数据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31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909AF5-7C6C-430C-B6B0-17976559B73A}"/>
              </a:ext>
            </a:extLst>
          </p:cNvPr>
          <p:cNvSpPr txBox="1"/>
          <p:nvPr/>
        </p:nvSpPr>
        <p:spPr>
          <a:xfrm>
            <a:off x="1264557" y="2871537"/>
            <a:ext cx="8558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我们随机生成了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条轨迹，一共有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680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个点。然后对这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条轨迹进行处理。</a:t>
            </a:r>
          </a:p>
        </p:txBody>
      </p:sp>
    </p:spTree>
    <p:extLst>
      <p:ext uri="{BB962C8B-B14F-4D97-AF65-F5344CB8AC3E}">
        <p14:creationId xmlns:p14="http://schemas.microsoft.com/office/powerpoint/2010/main" val="2979900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515" y="1604832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/>
              <a:t>结果展示</a:t>
            </a:r>
          </a:p>
        </p:txBody>
      </p:sp>
    </p:spTree>
    <p:extLst>
      <p:ext uri="{BB962C8B-B14F-4D97-AF65-F5344CB8AC3E}">
        <p14:creationId xmlns:p14="http://schemas.microsoft.com/office/powerpoint/2010/main" val="1803361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747" y="136525"/>
            <a:ext cx="8428390" cy="820237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俄勒冈州东北部鹿群移动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280A44-50AC-40EF-A660-CAB7D49B55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1" t="9754" r="6335" b="5305"/>
          <a:stretch/>
        </p:blipFill>
        <p:spPr>
          <a:xfrm>
            <a:off x="441157" y="1235242"/>
            <a:ext cx="7605559" cy="475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291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746" y="136525"/>
            <a:ext cx="8909653" cy="820237"/>
          </a:xfrm>
        </p:spPr>
        <p:txBody>
          <a:bodyPr rtlCol="0"/>
          <a:lstStyle/>
          <a:p>
            <a:r>
              <a:rPr lang="zh-CN" altLang="en-US" dirty="0">
                <a:solidFill>
                  <a:schemeClr val="accent1"/>
                </a:solidFill>
              </a:rPr>
              <a:t>葡萄牙城市</a:t>
            </a:r>
            <a:r>
              <a:rPr lang="en-US" altLang="zh-CN" dirty="0">
                <a:solidFill>
                  <a:schemeClr val="accent1"/>
                </a:solidFill>
              </a:rPr>
              <a:t>Porto</a:t>
            </a:r>
            <a:r>
              <a:rPr lang="zh-CN" altLang="en-US" dirty="0">
                <a:solidFill>
                  <a:schemeClr val="accent1"/>
                </a:solidFill>
              </a:rPr>
              <a:t>出租车轨迹</a:t>
            </a:r>
            <a:r>
              <a:rPr lang="en-US" altLang="zh-CN" dirty="0">
                <a:solidFill>
                  <a:schemeClr val="accent1"/>
                </a:solidFill>
              </a:rPr>
              <a:t>-1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34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E8C83E-0B0D-4527-B6F5-DE99098AA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7" t="9316" r="7001" b="4865"/>
          <a:stretch/>
        </p:blipFill>
        <p:spPr>
          <a:xfrm>
            <a:off x="497304" y="1106905"/>
            <a:ext cx="7553156" cy="502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556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746" y="136525"/>
            <a:ext cx="8909653" cy="820237"/>
          </a:xfrm>
        </p:spPr>
        <p:txBody>
          <a:bodyPr rtlCol="0"/>
          <a:lstStyle/>
          <a:p>
            <a:r>
              <a:rPr lang="zh-CN" altLang="en-US" dirty="0">
                <a:solidFill>
                  <a:schemeClr val="accent1"/>
                </a:solidFill>
              </a:rPr>
              <a:t>葡萄牙城市</a:t>
            </a:r>
            <a:r>
              <a:rPr lang="en-US" altLang="zh-CN" dirty="0">
                <a:solidFill>
                  <a:schemeClr val="accent1"/>
                </a:solidFill>
              </a:rPr>
              <a:t>Porto</a:t>
            </a:r>
            <a:r>
              <a:rPr lang="zh-CN" altLang="en-US" dirty="0">
                <a:solidFill>
                  <a:schemeClr val="accent1"/>
                </a:solidFill>
              </a:rPr>
              <a:t>出租车轨迹</a:t>
            </a:r>
            <a:r>
              <a:rPr lang="en-US" altLang="zh-CN" dirty="0">
                <a:solidFill>
                  <a:schemeClr val="accent1"/>
                </a:solidFill>
              </a:rPr>
              <a:t>-2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9403873-0F55-4763-BBDE-CC23E1873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28" t="9582" r="8772" b="4745"/>
          <a:stretch/>
        </p:blipFill>
        <p:spPr>
          <a:xfrm>
            <a:off x="381000" y="1060804"/>
            <a:ext cx="7672137" cy="517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715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515" y="1604832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/>
              <a:t>经验教训</a:t>
            </a:r>
          </a:p>
        </p:txBody>
      </p:sp>
    </p:spTree>
    <p:extLst>
      <p:ext uri="{BB962C8B-B14F-4D97-AF65-F5344CB8AC3E}">
        <p14:creationId xmlns:p14="http://schemas.microsoft.com/office/powerpoint/2010/main" val="391881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配置过程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37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86062" y="1973179"/>
            <a:ext cx="1070810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1.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在配置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ssh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免密码登录时，发现即使第一次登录之后依然需要输入密   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   码，上网查询得知需要更改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authorized_keys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文件的权限为 </a:t>
            </a: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600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2.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重复初始化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namenode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。重复初始化会带来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namenode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datanode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节点的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clusterID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不同。可以将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datanode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clusterID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改成和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namenode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一样来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解决这一问题。直接将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hadoop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打包分发，会因为一些参数完全一致带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来的问题，可以将所有节点的</a:t>
            </a: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date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name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数据全部清除，然后重新初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始化</a:t>
            </a:r>
            <a:r>
              <a:rPr lang="en-US" altLang="zh-CN" sz="2600" dirty="0" err="1">
                <a:latin typeface="黑体" panose="02010609060101010101" pitchFamily="49" charset="-122"/>
                <a:ea typeface="黑体" panose="02010609060101010101" pitchFamily="49" charset="-122"/>
              </a:rPr>
              <a:t>namenode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99496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配置过程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38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86062" y="1973179"/>
            <a:ext cx="1070810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3. 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时钟同步问题：使用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ntpdate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和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来进行时钟同步，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ntpdate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和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在安装前需要有对应版本的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libcrypto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（使用的是</a:t>
            </a:r>
            <a:r>
              <a:rPr lang="en-US" altLang="zh-CN" sz="2800" b="0" i="0" u="none" strike="noStrike" baseline="0" dirty="0">
                <a:solidFill>
                  <a:srgbClr val="036ACB"/>
                </a:solidFill>
                <a:latin typeface="Consolas" panose="020B0609020204030204" pitchFamily="49" charset="0"/>
              </a:rPr>
              <a:t>https://pkgs.org/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得到的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rpm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的分发版本）。在安装过程中发现需要添加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--force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强制安装才能完成更新，之后就可以完成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和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ntpdate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的安装。时钟同步设置的同步服务器是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master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节点。在完成配置之后，首先手动进行时间同步，然后启动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ntp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服务，这样时钟同步的问题得到了解决，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hadoop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自带的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demo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MicrosoftYaHei"/>
              </a:rPr>
              <a:t>可以正常使用。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157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配置过程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39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41947" y="2149642"/>
            <a:ext cx="107081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4. 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安装的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zookee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、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hadoop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、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hbase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、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scala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、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spark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都在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/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usr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/local/cluster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文件夹下，需要将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cluster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文件夹的所有者设置成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hadoop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，而且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cluster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文件夹内存在很多软连接，直接将文件夹通过</a:t>
            </a:r>
            <a:r>
              <a:rPr lang="en-US" altLang="zh-CN" sz="2800" b="0" i="0" u="none" strike="noStrike" baseline="0" dirty="0" err="1">
                <a:solidFill>
                  <a:srgbClr val="0A0808"/>
                </a:solidFill>
                <a:latin typeface="Consolas" panose="020B0609020204030204" pitchFamily="49" charset="0"/>
              </a:rPr>
              <a:t>scp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分发没有办法保留软链接关系，所以将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cluster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文件夹通过</a:t>
            </a:r>
            <a:r>
              <a:rPr lang="en-US" altLang="zh-CN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tar</a:t>
            </a:r>
            <a:r>
              <a:rPr lang="zh-CN" altLang="en-US" sz="2800" b="0" i="0" u="none" strike="noStrike" baseline="0" dirty="0">
                <a:solidFill>
                  <a:srgbClr val="0A0808"/>
                </a:solidFill>
                <a:latin typeface="Consolas" panose="020B0609020204030204" pitchFamily="49" charset="0"/>
              </a:rPr>
              <a:t>打包之后分发，这样可以保留软链接关系和拥有者信息。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41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515" y="1604832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/>
              <a:t>算法原理</a:t>
            </a:r>
          </a:p>
        </p:txBody>
      </p:sp>
    </p:spTree>
    <p:extLst>
      <p:ext uri="{BB962C8B-B14F-4D97-AF65-F5344CB8AC3E}">
        <p14:creationId xmlns:p14="http://schemas.microsoft.com/office/powerpoint/2010/main" val="2157236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深拷贝问题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40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41947" y="2149642"/>
            <a:ext cx="107081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</a:rPr>
              <a:t>    Spark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dirty="0" err="1">
                <a:solidFill>
                  <a:srgbClr val="0A0808"/>
                </a:solidFill>
                <a:latin typeface="Consolas" panose="020B0609020204030204" pitchFamily="49" charset="0"/>
              </a:rPr>
              <a:t>rdd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计算得到的结果是原数据的深拷贝。意味着对结果进行修改不会对原数据造成影响，但是当需要对原数据修改时就会有问题，我们在这遭遇了死循环。解决办法是赋予每个对象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</a:rPr>
              <a:t>ID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，</a:t>
            </a:r>
            <a:r>
              <a:rPr lang="en-US" altLang="zh-CN" sz="2800" dirty="0" err="1">
                <a:solidFill>
                  <a:srgbClr val="0A0808"/>
                </a:solidFill>
                <a:latin typeface="Consolas" panose="020B0609020204030204" pitchFamily="49" charset="0"/>
              </a:rPr>
              <a:t>rdd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 计算结果不是数据对象，而是数据对象的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</a:rPr>
              <a:t>ID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，然后根据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</a:rPr>
              <a:t>ID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对原数据进行修改。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3797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除数为零问题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41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41947" y="2149642"/>
            <a:ext cx="107081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</a:rPr>
              <a:t>    算法一些地方需要除以某条线段的长度，而线段的长度是有可能为零的。解决办法：</a:t>
            </a:r>
            <a:endParaRPr lang="en-US" altLang="zh-CN" sz="2800" dirty="0">
              <a:solidFill>
                <a:srgbClr val="0A0808"/>
              </a:solidFill>
              <a:latin typeface="Consolas" panose="020B0609020204030204" pitchFamily="49" charset="0"/>
            </a:endParaRPr>
          </a:p>
          <a:p>
            <a:pPr algn="l"/>
            <a:endParaRPr lang="en-US" altLang="zh-CN" sz="2800" dirty="0">
              <a:solidFill>
                <a:srgbClr val="0A0808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1.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对原数据进行过滤，删除长度为零的线段。</a:t>
            </a:r>
            <a:endParaRPr lang="en-US" altLang="zh-CN" sz="2800" dirty="0">
              <a:solidFill>
                <a:srgbClr val="0A0808"/>
              </a:solidFill>
              <a:latin typeface="Consolas" panose="020B0609020204030204" pitchFamily="49" charset="0"/>
              <a:ea typeface="黑体" panose="02010609060101010101" pitchFamily="49" charset="-122"/>
            </a:endParaRPr>
          </a:p>
          <a:p>
            <a:pPr algn="l"/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2.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算法中进行除数检查，为零需进行特殊处理。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34981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程序运行问题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42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98094" y="2521059"/>
            <a:ext cx="107081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collect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的时间比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reduce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要长，所以如果出现多次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collect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的情况，修改为用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reduce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实现算法。</a:t>
            </a:r>
            <a:endParaRPr lang="en-US" altLang="zh-CN" sz="2800" dirty="0">
              <a:solidFill>
                <a:srgbClr val="0A0808"/>
              </a:solidFill>
              <a:latin typeface="Consolas" panose="020B0609020204030204" pitchFamily="49" charset="0"/>
              <a:ea typeface="黑体" panose="02010609060101010101" pitchFamily="49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分片数量过大，运行时间会过长；分片数量过小，有可能会出现超过内存限制的情况。所以要多次尝试，选取最佳分片数量。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0999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程序运行问题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43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41947" y="2111986"/>
            <a:ext cx="107081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reduce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和</a:t>
            </a:r>
            <a:r>
              <a:rPr lang="en-US" altLang="zh-CN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collect</a:t>
            </a:r>
            <a:r>
              <a:rPr lang="zh-CN" altLang="en-US" sz="2800" dirty="0">
                <a:solidFill>
                  <a:srgbClr val="0A0808"/>
                </a:solidFill>
                <a:latin typeface="Consolas" panose="020B0609020204030204" pitchFamily="49" charset="0"/>
                <a:ea typeface="黑体" panose="02010609060101010101" pitchFamily="49" charset="-122"/>
              </a:rPr>
              <a:t>的运行次数会严重影响程序的运行时间，所以应该尽量减少其运行次数。</a:t>
            </a:r>
            <a:endParaRPr lang="en-US" altLang="zh-CN" sz="2800" dirty="0">
              <a:solidFill>
                <a:srgbClr val="0A0808"/>
              </a:solidFill>
              <a:latin typeface="Consolas" panose="020B0609020204030204" pitchFamily="49" charset="0"/>
              <a:ea typeface="黑体" panose="02010609060101010101" pitchFamily="49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我们出现了断开</a:t>
            </a:r>
            <a:r>
              <a:rPr lang="en-US" altLang="zh-CN"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ssh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连接后程序突然中途退出的情况，解决方法是利用</a:t>
            </a:r>
            <a:r>
              <a:rPr lang="en-US" altLang="zh-CN"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nohup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命令防止进程在账号退出时关闭。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参考网站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08783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参考资料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44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7BF09-0757-4040-912C-271F892E6DB2}"/>
              </a:ext>
            </a:extLst>
          </p:cNvPr>
          <p:cNvSpPr txBox="1"/>
          <p:nvPr/>
        </p:nvSpPr>
        <p:spPr>
          <a:xfrm>
            <a:off x="741947" y="2111986"/>
            <a:ext cx="107081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https://github.com/MillerWu2014/trajectory-cluster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  <a:hlinkClick r:id="rId4"/>
              </a:rPr>
              <a:t>https://www.cnblogs.com/qingyunzong/p/8899715.html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  <a:hlinkClick r:id="rId5"/>
              </a:rPr>
              <a:t>http://dblab.xmu.edu.cn/blog/spark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  <a:hlinkClick r:id="rId6"/>
              </a:rPr>
              <a:t>https://www.jianshu.com/p/dc2913a07770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67481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zh-cn" dirty="0"/>
              <a:t>谢谢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rmAutofit/>
          </a:bodyPr>
          <a:lstStyle/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算法流程 </a:t>
            </a:r>
          </a:p>
        </p:txBody>
      </p:sp>
      <p:graphicFrame>
        <p:nvGraphicFramePr>
          <p:cNvPr id="2" name="图 2" descr="SmartArt 图形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2481636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4915C9-579A-6644-A782-7D56C8F556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E02019B1-F74D-45EE-9855-341B13309672}" type="datetime1">
              <a:rPr lang="zh-CN" altLang="en-US" smtClean="0"/>
              <a:t>2022/2/19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0F55DB-0AAD-684A-B0E2-8EF58E039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7606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类型定义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rtlCol="0"/>
          <a:lstStyle/>
          <a:p>
            <a:pPr rtl="0"/>
            <a:r>
              <a:rPr lang="en-US" altLang="zh-CN" dirty="0"/>
              <a:t>Point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CN" altLang="en-US" dirty="0"/>
              <a:t>平面中的一个点，包含三个属性：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altLang="zh-CN" dirty="0"/>
              <a:t>X</a:t>
            </a:r>
            <a:r>
              <a:rPr lang="zh-CN" altLang="en-US" dirty="0"/>
              <a:t>坐标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altLang="zh-CN" dirty="0"/>
              <a:t>Y</a:t>
            </a:r>
            <a:r>
              <a:rPr lang="zh-CN" altLang="en-US" dirty="0"/>
              <a:t>坐标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zh-CN" altLang="en-US" dirty="0"/>
              <a:t>所属轨迹</a:t>
            </a:r>
            <a:r>
              <a:rPr lang="en-US" altLang="zh-CN" dirty="0"/>
              <a:t>ID</a:t>
            </a:r>
          </a:p>
          <a:p>
            <a:pPr rtl="0"/>
            <a:r>
              <a:rPr lang="zh-CN" altLang="en-US" dirty="0"/>
              <a:t>同时定义了点的加、减、数乘、数除、点之间的距离等。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5018B6D-E395-49AD-92AD-AD69E3AB40C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rtlCol="0"/>
          <a:lstStyle/>
          <a:p>
            <a:pPr rtl="0"/>
            <a:r>
              <a:rPr lang="en-US" altLang="zh-CN" dirty="0"/>
              <a:t>Segment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CN" altLang="en-US" dirty="0"/>
              <a:t>平面中的一条线段，包含四个属性：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zh-CN" altLang="en-US" dirty="0"/>
              <a:t>起始点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zh-CN" altLang="en-US" dirty="0"/>
              <a:t>终点</a:t>
            </a:r>
            <a:endParaRPr lang="en-US" altLang="zh-CN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zh-CN" altLang="en-US" dirty="0"/>
              <a:t>所属轨迹</a:t>
            </a:r>
            <a:r>
              <a:rPr lang="en-US" altLang="zh-CN" dirty="0"/>
              <a:t>ID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zh-CN" altLang="en-US" dirty="0"/>
              <a:t>所属簇</a:t>
            </a:r>
            <a:r>
              <a:rPr lang="en-US" altLang="zh-CN" dirty="0"/>
              <a:t>ID</a:t>
            </a:r>
          </a:p>
          <a:p>
            <a:pPr rtl="0"/>
            <a:r>
              <a:rPr lang="zh-CN" altLang="en-US" dirty="0"/>
              <a:t>同时定义了线段的长度算法。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434C710-36A1-4FFC-806E-325FD72E037D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080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轨迹距离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/>
              </p:cNvSpPr>
              <p:nvPr>
                <p:ph idx="11"/>
              </p:nvPr>
            </p:nvSpPr>
            <p:spPr>
              <a:xfrm>
                <a:off x="1167491" y="3858430"/>
                <a:ext cx="3173278" cy="522514"/>
              </a:xfrm>
            </p:spPr>
            <p:txBody>
              <a:bodyPr rtlCol="0"/>
              <a:lstStyle/>
              <a:p>
                <a:pPr rtl="0"/>
                <a:r>
                  <a:rPr lang="zh-CN" altLang="en-US" dirty="0"/>
                  <a:t>垂直距离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⊥</m:t>
                        </m:r>
                      </m:sub>
                    </m:sSub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1"/>
              </p:nvPr>
            </p:nvSpPr>
            <p:spPr>
              <a:xfrm>
                <a:off x="1167491" y="3858430"/>
                <a:ext cx="3173278" cy="522514"/>
              </a:xfrm>
              <a:blipFill>
                <a:blip r:embed="rId3"/>
                <a:stretch>
                  <a:fillRect l="-3077" t="-16279" b="-69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1858806"/>
            <a:ext cx="3218688" cy="1662436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zh-CN" altLang="en-US" sz="2400" dirty="0"/>
              <a:t>给定任意的两条线段，其长度及方向不一定相同，有三种方法衡量其相似度：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9C2ECAAA-1E9C-4845-8EA9-E11A76F08150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>
              <a:xfrm>
                <a:off x="4509360" y="381001"/>
                <a:ext cx="5484872" cy="1738332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4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zh-CN" sz="4000" i="1" smtClean="0">
                              <a:latin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  <m:r>
                        <a:rPr lang="en-US" altLang="zh-CN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sz="4000" i="1">
                                  <a:latin typeface="Cambria Math" panose="02040503050406030204" pitchFamily="18" charset="0"/>
                                </a:rPr>
                                <m:t>⊥</m:t>
                              </m:r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sz="4000" i="1">
                                  <a:latin typeface="Cambria Math" panose="02040503050406030204" pitchFamily="18" charset="0"/>
                                </a:rPr>
                                <m:t>⊥</m:t>
                              </m:r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>
                            <m:sSubPr>
                              <m:ctrlP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sz="4000" i="1">
                                  <a:latin typeface="Cambria Math" panose="02040503050406030204" pitchFamily="18" charset="0"/>
                                </a:rPr>
                                <m:t>⊥</m:t>
                              </m:r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altLang="zh-CN" sz="4000" i="1">
                                  <a:latin typeface="Cambria Math" panose="02040503050406030204" pitchFamily="18" charset="0"/>
                                </a:rPr>
                                <m:t>⊥</m:t>
                              </m:r>
                              <m:r>
                                <a:rPr lang="en-US" altLang="zh-CN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9C2ECAAA-1E9C-4845-8EA9-E11A76F081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4509360" y="381001"/>
                <a:ext cx="5484872" cy="1738332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7</a:t>
            </a:fld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E617FCF-6CD9-4C41-A8F5-B7A43AD66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179" y="1868533"/>
            <a:ext cx="6160168" cy="312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886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轨迹距离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/>
              </p:cNvSpPr>
              <p:nvPr>
                <p:ph idx="11"/>
              </p:nvPr>
            </p:nvSpPr>
            <p:spPr>
              <a:xfrm>
                <a:off x="1163247" y="2316329"/>
                <a:ext cx="3173278" cy="522514"/>
              </a:xfrm>
            </p:spPr>
            <p:txBody>
              <a:bodyPr rtlCol="0"/>
              <a:lstStyle/>
              <a:p>
                <a:pPr rtl="0"/>
                <a:r>
                  <a:rPr lang="zh-CN" altLang="en-US" dirty="0"/>
                  <a:t>平行距离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||</m:t>
                        </m:r>
                      </m:sub>
                    </m:sSub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1"/>
              </p:nvPr>
            </p:nvSpPr>
            <p:spPr>
              <a:xfrm>
                <a:off x="1163247" y="2316329"/>
                <a:ext cx="3173278" cy="522514"/>
              </a:xfrm>
              <a:blipFill>
                <a:blip r:embed="rId3"/>
                <a:stretch>
                  <a:fillRect l="-3077" t="-15116" b="-81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9C2ECAAA-1E9C-4845-8EA9-E11A76F08150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>
              <a:xfrm>
                <a:off x="4509360" y="272716"/>
                <a:ext cx="5643916" cy="2440185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||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𝑀𝐼𝑁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||1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||2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/>
              </a:p>
              <a:p>
                <a:endParaRPr lang="en-US" altLang="zh-CN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func>
                                <m:func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sz="2800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,0°</m:t>
                              </m:r>
                              <m:r>
                                <a:rPr lang="zh-CN" alt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&lt;90°</m:t>
                              </m:r>
                            </m:e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90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18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0°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9C2ECAAA-1E9C-4845-8EA9-E11A76F081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4509360" y="272716"/>
                <a:ext cx="5643916" cy="2440185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8</a:t>
            </a:fld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E617FCF-6CD9-4C41-A8F5-B7A43AD66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525" y="2712902"/>
            <a:ext cx="6160168" cy="31209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3247" y="3073446"/>
                <a:ext cx="3173278" cy="52251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</a:lstStyle>
              <a:p>
                <a:r>
                  <a:rPr lang="zh-CN" altLang="en-US" dirty="0"/>
                  <a:t>角度距离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𝜽</m:t>
                        </m:r>
                      </m:sub>
                    </m:sSub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247" y="3073446"/>
                <a:ext cx="3173278" cy="522514"/>
              </a:xfrm>
              <a:prstGeom prst="rect">
                <a:avLst/>
              </a:prstGeom>
              <a:blipFill>
                <a:blip r:embed="rId6"/>
                <a:stretch>
                  <a:fillRect l="-3077" t="-16279" b="-69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922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accent1"/>
                </a:solidFill>
              </a:rPr>
              <a:t>轨迹距离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/>
              </p:cNvSpPr>
              <p:nvPr>
                <p:ph idx="11"/>
              </p:nvPr>
            </p:nvSpPr>
            <p:spPr>
              <a:xfrm>
                <a:off x="1163247" y="1867490"/>
                <a:ext cx="4114799" cy="522514"/>
              </a:xfrm>
            </p:spPr>
            <p:txBody>
              <a:bodyPr rtlCol="0"/>
              <a:lstStyle/>
              <a:p>
                <a:pPr rtl="0"/>
                <a:r>
                  <a:rPr lang="zh-CN" altLang="en-US" dirty="0"/>
                  <a:t>线段间的距离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𝒅𝒊𝒔𝒕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472FA7B1-CD7F-3646-B44C-91A107A0CB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1"/>
              </p:nvPr>
            </p:nvSpPr>
            <p:spPr>
              <a:xfrm>
                <a:off x="1163247" y="1867490"/>
                <a:ext cx="4114799" cy="522514"/>
              </a:xfrm>
              <a:blipFill>
                <a:blip r:embed="rId3"/>
                <a:stretch>
                  <a:fillRect l="-2370" t="-15116" b="-81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 rtlCol="0"/>
          <a:lstStyle/>
          <a:p>
            <a:pPr rtl="0"/>
            <a:fld id="{98C3604A-8B34-4E19-9343-66BD74141E3A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zh-CN" altLang="en-US" b="1" dirty="0">
                <a:ea typeface="宋体" panose="02010600030101010101" pitchFamily="2" charset="-122"/>
              </a:rPr>
              <a:t>频繁轨迹挖掘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9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3247" y="2630905"/>
                <a:ext cx="8478058" cy="21576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+mn-cs"/>
                  </a:defRPr>
                </a:lvl5pPr>
              </a:lstStyle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𝑑𝑖𝑠𝑡</m:t>
                    </m:r>
                    <m:d>
                      <m:d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zh-CN" b="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⊥</m:t>
                        </m:r>
                      </m:sub>
                    </m:sSub>
                  </m:oMath>
                </a14:m>
                <a:r>
                  <a:rPr lang="en-US" altLang="zh-CN" b="0" i="1" dirty="0"/>
                  <a:t>+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||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US" altLang="zh-CN" b="0" i="1" dirty="0"/>
              </a:p>
              <a:p>
                <a:r>
                  <a:rPr lang="zh-CN" altLang="en-US" b="0" dirty="0"/>
                  <a:t>其中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b="0" dirty="0"/>
                  <a:t>、</a:t>
                </a:r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zh-CN" altLang="en-US" b="0" i="1" smtClean="0">
                        <a:latin typeface="Cambria Math" panose="02040503050406030204" pitchFamily="18" charset="0"/>
                      </a:rPr>
                      <m:t>和</m:t>
                    </m:r>
                  </m:oMath>
                </a14:m>
                <a:r>
                  <a:rPr lang="en-US" altLang="zh-C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zh-CN" altLang="en-US" b="0" dirty="0"/>
                  <a:t>为权重，默认为</a:t>
                </a:r>
                <a:r>
                  <a:rPr lang="en-US" altLang="zh-CN" b="0" dirty="0"/>
                  <a:t>1</a:t>
                </a:r>
                <a:r>
                  <a:rPr lang="zh-CN" altLang="en-US" b="0" dirty="0"/>
                  <a:t>。</a:t>
                </a:r>
                <a:endParaRPr lang="en-US" altLang="zh-CN" b="0" dirty="0"/>
              </a:p>
              <a:p>
                <a:r>
                  <a:rPr lang="zh-CN" altLang="en-US" b="0" dirty="0"/>
                  <a:t>我们代码中采用的也是</a:t>
                </a:r>
                <a:r>
                  <a:rPr lang="en-US" altLang="zh-CN" b="0" dirty="0"/>
                  <a:t>1</a:t>
                </a:r>
                <a:r>
                  <a:rPr lang="zh-CN" altLang="en-US" b="0" dirty="0"/>
                  <a:t>。</a:t>
                </a:r>
                <a:endParaRPr lang="en-US" altLang="zh-CN" b="0" dirty="0"/>
              </a:p>
            </p:txBody>
          </p:sp>
        </mc:Choice>
        <mc:Fallback xmlns="">
          <p:sp>
            <p:nvSpPr>
              <p:cNvPr id="10" name="内容占位符 8">
                <a:extLst>
                  <a:ext uri="{FF2B5EF4-FFF2-40B4-BE49-F238E27FC236}">
                    <a16:creationId xmlns:a16="http://schemas.microsoft.com/office/drawing/2014/main" id="{140F110B-1C1A-4A2F-AD3C-FA9782B57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247" y="2630905"/>
                <a:ext cx="8478058" cy="2157663"/>
              </a:xfrm>
              <a:prstGeom prst="rect">
                <a:avLst/>
              </a:prstGeom>
              <a:blipFill>
                <a:blip r:embed="rId4"/>
                <a:stretch>
                  <a:fillRect l="-1150" t="-28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1804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457587_TF45331398_Win32.potx" id="{223A0341-4853-4F7A-B01E-1FB1D40570B4}" vid="{8BBEF1B1-0376-4331-915B-47D56970974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通用演示文稿</Template>
  <TotalTime>578</TotalTime>
  <Words>2093</Words>
  <Application>Microsoft Office PowerPoint</Application>
  <PresentationFormat>宽屏</PresentationFormat>
  <Paragraphs>324</Paragraphs>
  <Slides>45</Slides>
  <Notes>45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3" baseType="lpstr">
      <vt:lpstr>Microsoft YaHei UI</vt:lpstr>
      <vt:lpstr>MicrosoftYaHei</vt:lpstr>
      <vt:lpstr>黑体</vt:lpstr>
      <vt:lpstr>Arial</vt:lpstr>
      <vt:lpstr>Cambria Math</vt:lpstr>
      <vt:lpstr>Consolas</vt:lpstr>
      <vt:lpstr>Tenorite</vt:lpstr>
      <vt:lpstr>Office 主题</vt:lpstr>
      <vt:lpstr>频繁轨迹挖掘</vt:lpstr>
      <vt:lpstr>流程</vt:lpstr>
      <vt:lpstr>项目简介</vt:lpstr>
      <vt:lpstr>算法原理</vt:lpstr>
      <vt:lpstr>算法流程 </vt:lpstr>
      <vt:lpstr>类型定义</vt:lpstr>
      <vt:lpstr>轨迹距离</vt:lpstr>
      <vt:lpstr>轨迹距离</vt:lpstr>
      <vt:lpstr>轨迹距离</vt:lpstr>
      <vt:lpstr>轨迹分段</vt:lpstr>
      <vt:lpstr>轨迹分段</vt:lpstr>
      <vt:lpstr>轨迹分段</vt:lpstr>
      <vt:lpstr>线段聚类</vt:lpstr>
      <vt:lpstr>线段聚类</vt:lpstr>
      <vt:lpstr>线段聚类</vt:lpstr>
      <vt:lpstr>线段聚类</vt:lpstr>
      <vt:lpstr>生成代表轨迹</vt:lpstr>
      <vt:lpstr>生成代表轨迹</vt:lpstr>
      <vt:lpstr>生成代表轨迹</vt:lpstr>
      <vt:lpstr>Spark分布式算法</vt:lpstr>
      <vt:lpstr>分布式划分轨迹</vt:lpstr>
      <vt:lpstr>分布式计算邻域</vt:lpstr>
      <vt:lpstr>分布式计算平均方向向量</vt:lpstr>
      <vt:lpstr>分布式变换坐标</vt:lpstr>
      <vt:lpstr>分布式坐标排序</vt:lpstr>
      <vt:lpstr>分布式对点计数</vt:lpstr>
      <vt:lpstr>分布式计算坐标和</vt:lpstr>
      <vt:lpstr>采用数据集</vt:lpstr>
      <vt:lpstr>俄勒冈州东北部鹿群移动</vt:lpstr>
      <vt:lpstr>葡萄牙城市Porto出租车轨迹</vt:lpstr>
      <vt:lpstr>Demo测试数据</vt:lpstr>
      <vt:lpstr>结果展示</vt:lpstr>
      <vt:lpstr>俄勒冈州东北部鹿群移动</vt:lpstr>
      <vt:lpstr>葡萄牙城市Porto出租车轨迹-1</vt:lpstr>
      <vt:lpstr>葡萄牙城市Porto出租车轨迹-2</vt:lpstr>
      <vt:lpstr>经验教训</vt:lpstr>
      <vt:lpstr>配置过程</vt:lpstr>
      <vt:lpstr>配置过程</vt:lpstr>
      <vt:lpstr>配置过程</vt:lpstr>
      <vt:lpstr>深拷贝问题</vt:lpstr>
      <vt:lpstr>除数为零问题</vt:lpstr>
      <vt:lpstr>程序运行问题</vt:lpstr>
      <vt:lpstr>程序运行问题</vt:lpstr>
      <vt:lpstr>参考资料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频繁轨迹挖掘</dc:title>
  <dc:creator>张 钧尧</dc:creator>
  <cp:lastModifiedBy>张 钧尧</cp:lastModifiedBy>
  <cp:revision>56</cp:revision>
  <dcterms:created xsi:type="dcterms:W3CDTF">2021-12-14T11:58:21Z</dcterms:created>
  <dcterms:modified xsi:type="dcterms:W3CDTF">2022-02-19T06:52:57Z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